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734" r:id="rId5"/>
    <p:sldMasterId id="2147483714" r:id="rId6"/>
    <p:sldMasterId id="2147483698" r:id="rId7"/>
    <p:sldMasterId id="2147483731" r:id="rId8"/>
  </p:sldMasterIdLst>
  <p:notesMasterIdLst>
    <p:notesMasterId r:id="rId42"/>
  </p:notesMasterIdLst>
  <p:handoutMasterIdLst>
    <p:handoutMasterId r:id="rId43"/>
  </p:handoutMasterIdLst>
  <p:sldIdLst>
    <p:sldId id="350" r:id="rId9"/>
    <p:sldId id="368" r:id="rId10"/>
    <p:sldId id="369" r:id="rId11"/>
    <p:sldId id="373" r:id="rId12"/>
    <p:sldId id="374" r:id="rId13"/>
    <p:sldId id="370" r:id="rId14"/>
    <p:sldId id="379" r:id="rId15"/>
    <p:sldId id="375" r:id="rId16"/>
    <p:sldId id="377" r:id="rId17"/>
    <p:sldId id="378" r:id="rId18"/>
    <p:sldId id="371" r:id="rId19"/>
    <p:sldId id="380" r:id="rId20"/>
    <p:sldId id="372" r:id="rId21"/>
    <p:sldId id="381" r:id="rId22"/>
    <p:sldId id="382" r:id="rId23"/>
    <p:sldId id="383" r:id="rId24"/>
    <p:sldId id="384" r:id="rId25"/>
    <p:sldId id="385" r:id="rId26"/>
    <p:sldId id="386" r:id="rId27"/>
    <p:sldId id="388" r:id="rId28"/>
    <p:sldId id="389" r:id="rId29"/>
    <p:sldId id="390" r:id="rId30"/>
    <p:sldId id="391" r:id="rId31"/>
    <p:sldId id="392" r:id="rId32"/>
    <p:sldId id="395" r:id="rId33"/>
    <p:sldId id="401" r:id="rId34"/>
    <p:sldId id="394" r:id="rId35"/>
    <p:sldId id="396" r:id="rId36"/>
    <p:sldId id="397" r:id="rId37"/>
    <p:sldId id="398" r:id="rId38"/>
    <p:sldId id="399" r:id="rId39"/>
    <p:sldId id="400" r:id="rId40"/>
    <p:sldId id="367" r:id="rId4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343"/>
    <a:srgbClr val="AF8393"/>
    <a:srgbClr val="CBCED2"/>
    <a:srgbClr val="FFAC8B"/>
    <a:srgbClr val="FF9B9B"/>
    <a:srgbClr val="FFD79B"/>
    <a:srgbClr val="FFB343"/>
    <a:srgbClr val="FFFFB7"/>
    <a:srgbClr val="FFFF9F"/>
    <a:srgbClr val="FFD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32F58-2276-0413-4149-CC407FC9431C}" v="58" dt="2023-05-31T08:34:46.055"/>
    <p1510:client id="{38C96485-085E-02CE-3B6F-138E72870E6B}" v="9" dt="2023-05-31T08:23:51.097"/>
    <p1510:client id="{556E685F-C1AD-2D74-281A-37968E358623}" v="258" dt="2023-05-30T19:26:22.236"/>
    <p1510:client id="{583D941D-634E-41E5-B733-08F13FB07767}" v="1885" dt="2023-05-31T16:01:46.083"/>
    <p1510:client id="{7361A170-56B2-E144-8224-9AD36D54EC9B}" v="711" vWet="713" dt="2023-05-30T18:56:46.955"/>
    <p1510:client id="{E7BE4580-3C6F-33B5-2C29-6311E7D896F1}" v="3" dt="2023-05-31T10:07:55.110"/>
    <p1510:client id="{F4E8622D-FFD7-4E4F-BB7E-3BD7EB67FEC7}" v="5" dt="2023-05-30T18:56:06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Estil clar 1 - èmfasi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 fosc 2 - èmfasi 5/èmfasi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Estil mitjà 1 - èmfasi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Estil mitjà 4 - èmfasi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 fosc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 fosc 2 - èmfasi 1/èmfasi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 fosc 2 - èmfasi 3/èmfasi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i Rafael Lazo Florensa" userId="3d5b4e74-8db7-4a38-b341-0dbebbab0b6b" providerId="ADAL" clId="{7361A170-56B2-E144-8224-9AD36D54EC9B}"/>
    <pc:docChg chg="custSel addSld modSld sldOrd">
      <pc:chgData name="Jordi Rafael Lazo Florensa" userId="3d5b4e74-8db7-4a38-b341-0dbebbab0b6b" providerId="ADAL" clId="{7361A170-56B2-E144-8224-9AD36D54EC9B}" dt="2023-05-30T18:53:19.699" v="710" actId="962"/>
      <pc:docMkLst>
        <pc:docMk/>
      </pc:docMkLst>
      <pc:sldChg chg="modNotesTx">
        <pc:chgData name="Jordi Rafael Lazo Florensa" userId="3d5b4e74-8db7-4a38-b341-0dbebbab0b6b" providerId="ADAL" clId="{7361A170-56B2-E144-8224-9AD36D54EC9B}" dt="2023-05-30T18:42:52.479" v="571" actId="20577"/>
        <pc:sldMkLst>
          <pc:docMk/>
          <pc:sldMk cId="2960950710" sldId="350"/>
        </pc:sldMkLst>
      </pc:sldChg>
      <pc:sldChg chg="modNotesTx">
        <pc:chgData name="Jordi Rafael Lazo Florensa" userId="3d5b4e74-8db7-4a38-b341-0dbebbab0b6b" providerId="ADAL" clId="{7361A170-56B2-E144-8224-9AD36D54EC9B}" dt="2023-05-30T18:42:40.210" v="559" actId="20577"/>
        <pc:sldMkLst>
          <pc:docMk/>
          <pc:sldMk cId="2866332653" sldId="367"/>
        </pc:sldMkLst>
      </pc:sldChg>
      <pc:sldChg chg="modNotesTx">
        <pc:chgData name="Jordi Rafael Lazo Florensa" userId="3d5b4e74-8db7-4a38-b341-0dbebbab0b6b" providerId="ADAL" clId="{7361A170-56B2-E144-8224-9AD36D54EC9B}" dt="2023-05-30T18:42:57.056" v="583" actId="20577"/>
        <pc:sldMkLst>
          <pc:docMk/>
          <pc:sldMk cId="3499508443" sldId="368"/>
        </pc:sldMkLst>
      </pc:sldChg>
      <pc:sldChg chg="modNotesTx">
        <pc:chgData name="Jordi Rafael Lazo Florensa" userId="3d5b4e74-8db7-4a38-b341-0dbebbab0b6b" providerId="ADAL" clId="{7361A170-56B2-E144-8224-9AD36D54EC9B}" dt="2023-05-30T18:43:02.217" v="595" actId="20577"/>
        <pc:sldMkLst>
          <pc:docMk/>
          <pc:sldMk cId="2076782446" sldId="369"/>
        </pc:sldMkLst>
      </pc:sldChg>
      <pc:sldChg chg="modNotesTx">
        <pc:chgData name="Jordi Rafael Lazo Florensa" userId="3d5b4e74-8db7-4a38-b341-0dbebbab0b6b" providerId="ADAL" clId="{7361A170-56B2-E144-8224-9AD36D54EC9B}" dt="2023-05-30T18:43:19.465" v="639" actId="20577"/>
        <pc:sldMkLst>
          <pc:docMk/>
          <pc:sldMk cId="3730353445" sldId="370"/>
        </pc:sldMkLst>
      </pc:sldChg>
      <pc:sldChg chg="modNotesTx">
        <pc:chgData name="Jordi Rafael Lazo Florensa" userId="3d5b4e74-8db7-4a38-b341-0dbebbab0b6b" providerId="ADAL" clId="{7361A170-56B2-E144-8224-9AD36D54EC9B}" dt="2023-05-30T18:35:42.413" v="135" actId="20577"/>
        <pc:sldMkLst>
          <pc:docMk/>
          <pc:sldMk cId="3731933568" sldId="371"/>
        </pc:sldMkLst>
      </pc:sldChg>
      <pc:sldChg chg="modNotesTx">
        <pc:chgData name="Jordi Rafael Lazo Florensa" userId="3d5b4e74-8db7-4a38-b341-0dbebbab0b6b" providerId="ADAL" clId="{7361A170-56B2-E144-8224-9AD36D54EC9B}" dt="2023-05-30T18:36:00.665" v="189" actId="20577"/>
        <pc:sldMkLst>
          <pc:docMk/>
          <pc:sldMk cId="2842152316" sldId="372"/>
        </pc:sldMkLst>
      </pc:sldChg>
      <pc:sldChg chg="modNotesTx">
        <pc:chgData name="Jordi Rafael Lazo Florensa" userId="3d5b4e74-8db7-4a38-b341-0dbebbab0b6b" providerId="ADAL" clId="{7361A170-56B2-E144-8224-9AD36D54EC9B}" dt="2023-05-30T18:43:09.632" v="607" actId="20577"/>
        <pc:sldMkLst>
          <pc:docMk/>
          <pc:sldMk cId="1576238435" sldId="373"/>
        </pc:sldMkLst>
      </pc:sldChg>
      <pc:sldChg chg="modNotesTx">
        <pc:chgData name="Jordi Rafael Lazo Florensa" userId="3d5b4e74-8db7-4a38-b341-0dbebbab0b6b" providerId="ADAL" clId="{7361A170-56B2-E144-8224-9AD36D54EC9B}" dt="2023-05-30T18:43:14.879" v="627" actId="20577"/>
        <pc:sldMkLst>
          <pc:docMk/>
          <pc:sldMk cId="3524866790" sldId="374"/>
        </pc:sldMkLst>
      </pc:sldChg>
      <pc:sldChg chg="modNotesTx">
        <pc:chgData name="Jordi Rafael Lazo Florensa" userId="3d5b4e74-8db7-4a38-b341-0dbebbab0b6b" providerId="ADAL" clId="{7361A170-56B2-E144-8224-9AD36D54EC9B}" dt="2023-05-30T18:43:28.776" v="663" actId="20577"/>
        <pc:sldMkLst>
          <pc:docMk/>
          <pc:sldMk cId="2969654040" sldId="375"/>
        </pc:sldMkLst>
      </pc:sldChg>
      <pc:sldChg chg="modNotesTx">
        <pc:chgData name="Jordi Rafael Lazo Florensa" userId="3d5b4e74-8db7-4a38-b341-0dbebbab0b6b" providerId="ADAL" clId="{7361A170-56B2-E144-8224-9AD36D54EC9B}" dt="2023-05-30T18:43:34.887" v="675" actId="20577"/>
        <pc:sldMkLst>
          <pc:docMk/>
          <pc:sldMk cId="1464353779" sldId="377"/>
        </pc:sldMkLst>
      </pc:sldChg>
      <pc:sldChg chg="modNotesTx">
        <pc:chgData name="Jordi Rafael Lazo Florensa" userId="3d5b4e74-8db7-4a38-b341-0dbebbab0b6b" providerId="ADAL" clId="{7361A170-56B2-E144-8224-9AD36D54EC9B}" dt="2023-05-30T18:43:39.805" v="689" actId="20577"/>
        <pc:sldMkLst>
          <pc:docMk/>
          <pc:sldMk cId="3955860803" sldId="378"/>
        </pc:sldMkLst>
      </pc:sldChg>
      <pc:sldChg chg="modNotesTx">
        <pc:chgData name="Jordi Rafael Lazo Florensa" userId="3d5b4e74-8db7-4a38-b341-0dbebbab0b6b" providerId="ADAL" clId="{7361A170-56B2-E144-8224-9AD36D54EC9B}" dt="2023-05-30T18:43:23.395" v="651" actId="20577"/>
        <pc:sldMkLst>
          <pc:docMk/>
          <pc:sldMk cId="2702640411" sldId="379"/>
        </pc:sldMkLst>
      </pc:sldChg>
      <pc:sldChg chg="modNotesTx">
        <pc:chgData name="Jordi Rafael Lazo Florensa" userId="3d5b4e74-8db7-4a38-b341-0dbebbab0b6b" providerId="ADAL" clId="{7361A170-56B2-E144-8224-9AD36D54EC9B}" dt="2023-05-30T18:35:47.838" v="156" actId="20577"/>
        <pc:sldMkLst>
          <pc:docMk/>
          <pc:sldMk cId="2886230392" sldId="380"/>
        </pc:sldMkLst>
      </pc:sldChg>
      <pc:sldChg chg="modNotesTx">
        <pc:chgData name="Jordi Rafael Lazo Florensa" userId="3d5b4e74-8db7-4a38-b341-0dbebbab0b6b" providerId="ADAL" clId="{7361A170-56B2-E144-8224-9AD36D54EC9B}" dt="2023-05-30T18:36:08.624" v="214" actId="20577"/>
        <pc:sldMkLst>
          <pc:docMk/>
          <pc:sldMk cId="585079779" sldId="381"/>
        </pc:sldMkLst>
      </pc:sldChg>
      <pc:sldChg chg="modNotesTx">
        <pc:chgData name="Jordi Rafael Lazo Florensa" userId="3d5b4e74-8db7-4a38-b341-0dbebbab0b6b" providerId="ADAL" clId="{7361A170-56B2-E144-8224-9AD36D54EC9B}" dt="2023-05-30T18:36:13.836" v="231" actId="20577"/>
        <pc:sldMkLst>
          <pc:docMk/>
          <pc:sldMk cId="368162363" sldId="382"/>
        </pc:sldMkLst>
      </pc:sldChg>
      <pc:sldChg chg="modNotesTx">
        <pc:chgData name="Jordi Rafael Lazo Florensa" userId="3d5b4e74-8db7-4a38-b341-0dbebbab0b6b" providerId="ADAL" clId="{7361A170-56B2-E144-8224-9AD36D54EC9B}" dt="2023-05-30T18:36:33.184" v="248" actId="20577"/>
        <pc:sldMkLst>
          <pc:docMk/>
          <pc:sldMk cId="34624503" sldId="383"/>
        </pc:sldMkLst>
      </pc:sldChg>
      <pc:sldChg chg="modNotesTx">
        <pc:chgData name="Jordi Rafael Lazo Florensa" userId="3d5b4e74-8db7-4a38-b341-0dbebbab0b6b" providerId="ADAL" clId="{7361A170-56B2-E144-8224-9AD36D54EC9B}" dt="2023-05-30T18:39:22.998" v="281" actId="20577"/>
        <pc:sldMkLst>
          <pc:docMk/>
          <pc:sldMk cId="3736964770" sldId="384"/>
        </pc:sldMkLst>
      </pc:sldChg>
      <pc:sldChg chg="modNotesTx">
        <pc:chgData name="Jordi Rafael Lazo Florensa" userId="3d5b4e74-8db7-4a38-b341-0dbebbab0b6b" providerId="ADAL" clId="{7361A170-56B2-E144-8224-9AD36D54EC9B}" dt="2023-05-30T18:41:32.673" v="391" actId="20577"/>
        <pc:sldMkLst>
          <pc:docMk/>
          <pc:sldMk cId="787669592" sldId="385"/>
        </pc:sldMkLst>
      </pc:sldChg>
      <pc:sldChg chg="modNotesTx">
        <pc:chgData name="Jordi Rafael Lazo Florensa" userId="3d5b4e74-8db7-4a38-b341-0dbebbab0b6b" providerId="ADAL" clId="{7361A170-56B2-E144-8224-9AD36D54EC9B}" dt="2023-05-30T18:41:37.072" v="401" actId="20577"/>
        <pc:sldMkLst>
          <pc:docMk/>
          <pc:sldMk cId="269596714" sldId="386"/>
        </pc:sldMkLst>
      </pc:sldChg>
      <pc:sldChg chg="modNotesTx">
        <pc:chgData name="Jordi Rafael Lazo Florensa" userId="3d5b4e74-8db7-4a38-b341-0dbebbab0b6b" providerId="ADAL" clId="{7361A170-56B2-E144-8224-9AD36D54EC9B}" dt="2023-05-30T18:41:41.164" v="411" actId="20577"/>
        <pc:sldMkLst>
          <pc:docMk/>
          <pc:sldMk cId="1423882140" sldId="388"/>
        </pc:sldMkLst>
      </pc:sldChg>
      <pc:sldChg chg="modNotesTx">
        <pc:chgData name="Jordi Rafael Lazo Florensa" userId="3d5b4e74-8db7-4a38-b341-0dbebbab0b6b" providerId="ADAL" clId="{7361A170-56B2-E144-8224-9AD36D54EC9B}" dt="2023-05-30T18:41:46.159" v="421" actId="20577"/>
        <pc:sldMkLst>
          <pc:docMk/>
          <pc:sldMk cId="1268289329" sldId="389"/>
        </pc:sldMkLst>
      </pc:sldChg>
      <pc:sldChg chg="modNotesTx">
        <pc:chgData name="Jordi Rafael Lazo Florensa" userId="3d5b4e74-8db7-4a38-b341-0dbebbab0b6b" providerId="ADAL" clId="{7361A170-56B2-E144-8224-9AD36D54EC9B}" dt="2023-05-30T18:41:51.178" v="431" actId="20577"/>
        <pc:sldMkLst>
          <pc:docMk/>
          <pc:sldMk cId="3533033984" sldId="390"/>
        </pc:sldMkLst>
      </pc:sldChg>
      <pc:sldChg chg="modNotesTx">
        <pc:chgData name="Jordi Rafael Lazo Florensa" userId="3d5b4e74-8db7-4a38-b341-0dbebbab0b6b" providerId="ADAL" clId="{7361A170-56B2-E144-8224-9AD36D54EC9B}" dt="2023-05-30T18:41:56.863" v="441" actId="20577"/>
        <pc:sldMkLst>
          <pc:docMk/>
          <pc:sldMk cId="1860248231" sldId="391"/>
        </pc:sldMkLst>
      </pc:sldChg>
      <pc:sldChg chg="modNotesTx">
        <pc:chgData name="Jordi Rafael Lazo Florensa" userId="3d5b4e74-8db7-4a38-b341-0dbebbab0b6b" providerId="ADAL" clId="{7361A170-56B2-E144-8224-9AD36D54EC9B}" dt="2023-05-30T18:42:01.100" v="451" actId="20577"/>
        <pc:sldMkLst>
          <pc:docMk/>
          <pc:sldMk cId="2979629760" sldId="392"/>
        </pc:sldMkLst>
      </pc:sldChg>
      <pc:sldChg chg="modNotesTx">
        <pc:chgData name="Jordi Rafael Lazo Florensa" userId="3d5b4e74-8db7-4a38-b341-0dbebbab0b6b" providerId="ADAL" clId="{7361A170-56B2-E144-8224-9AD36D54EC9B}" dt="2023-05-30T18:42:10.612" v="481" actId="20577"/>
        <pc:sldMkLst>
          <pc:docMk/>
          <pc:sldMk cId="291945839" sldId="394"/>
        </pc:sldMkLst>
      </pc:sldChg>
      <pc:sldChg chg="modNotesTx">
        <pc:chgData name="Jordi Rafael Lazo Florensa" userId="3d5b4e74-8db7-4a38-b341-0dbebbab0b6b" providerId="ADAL" clId="{7361A170-56B2-E144-8224-9AD36D54EC9B}" dt="2023-05-30T18:42:05.610" v="461" actId="20577"/>
        <pc:sldMkLst>
          <pc:docMk/>
          <pc:sldMk cId="2785156634" sldId="395"/>
        </pc:sldMkLst>
      </pc:sldChg>
      <pc:sldChg chg="modNotesTx">
        <pc:chgData name="Jordi Rafael Lazo Florensa" userId="3d5b4e74-8db7-4a38-b341-0dbebbab0b6b" providerId="ADAL" clId="{7361A170-56B2-E144-8224-9AD36D54EC9B}" dt="2023-05-30T18:42:17.531" v="493" actId="20577"/>
        <pc:sldMkLst>
          <pc:docMk/>
          <pc:sldMk cId="3398366978" sldId="396"/>
        </pc:sldMkLst>
      </pc:sldChg>
      <pc:sldChg chg="modNotesTx">
        <pc:chgData name="Jordi Rafael Lazo Florensa" userId="3d5b4e74-8db7-4a38-b341-0dbebbab0b6b" providerId="ADAL" clId="{7361A170-56B2-E144-8224-9AD36D54EC9B}" dt="2023-05-30T18:42:21.546" v="505" actId="20577"/>
        <pc:sldMkLst>
          <pc:docMk/>
          <pc:sldMk cId="3503939310" sldId="397"/>
        </pc:sldMkLst>
      </pc:sldChg>
      <pc:sldChg chg="modNotesTx">
        <pc:chgData name="Jordi Rafael Lazo Florensa" userId="3d5b4e74-8db7-4a38-b341-0dbebbab0b6b" providerId="ADAL" clId="{7361A170-56B2-E144-8224-9AD36D54EC9B}" dt="2023-05-30T18:42:27.804" v="523" actId="20577"/>
        <pc:sldMkLst>
          <pc:docMk/>
          <pc:sldMk cId="902780294" sldId="398"/>
        </pc:sldMkLst>
      </pc:sldChg>
      <pc:sldChg chg="modNotesTx">
        <pc:chgData name="Jordi Rafael Lazo Florensa" userId="3d5b4e74-8db7-4a38-b341-0dbebbab0b6b" providerId="ADAL" clId="{7361A170-56B2-E144-8224-9AD36D54EC9B}" dt="2023-05-30T18:42:32.181" v="535" actId="20577"/>
        <pc:sldMkLst>
          <pc:docMk/>
          <pc:sldMk cId="3433212139" sldId="399"/>
        </pc:sldMkLst>
      </pc:sldChg>
      <pc:sldChg chg="modNotesTx">
        <pc:chgData name="Jordi Rafael Lazo Florensa" userId="3d5b4e74-8db7-4a38-b341-0dbebbab0b6b" providerId="ADAL" clId="{7361A170-56B2-E144-8224-9AD36D54EC9B}" dt="2023-05-30T18:42:35.602" v="547" actId="20577"/>
        <pc:sldMkLst>
          <pc:docMk/>
          <pc:sldMk cId="3248683358" sldId="400"/>
        </pc:sldMkLst>
      </pc:sldChg>
      <pc:sldChg chg="addSp delSp modSp add mod ord">
        <pc:chgData name="Jordi Rafael Lazo Florensa" userId="3d5b4e74-8db7-4a38-b341-0dbebbab0b6b" providerId="ADAL" clId="{7361A170-56B2-E144-8224-9AD36D54EC9B}" dt="2023-05-30T18:53:19.699" v="710" actId="962"/>
        <pc:sldMkLst>
          <pc:docMk/>
          <pc:sldMk cId="204978895" sldId="401"/>
        </pc:sldMkLst>
        <pc:spChg chg="mod">
          <ac:chgData name="Jordi Rafael Lazo Florensa" userId="3d5b4e74-8db7-4a38-b341-0dbebbab0b6b" providerId="ADAL" clId="{7361A170-56B2-E144-8224-9AD36D54EC9B}" dt="2023-05-30T18:52:58.729" v="693" actId="20577"/>
          <ac:spMkLst>
            <pc:docMk/>
            <pc:sldMk cId="204978895" sldId="401"/>
            <ac:spMk id="2" creationId="{F7947299-98F6-3454-5EA1-A7B85363B290}"/>
          </ac:spMkLst>
        </pc:spChg>
        <pc:spChg chg="mod">
          <ac:chgData name="Jordi Rafael Lazo Florensa" userId="3d5b4e74-8db7-4a38-b341-0dbebbab0b6b" providerId="ADAL" clId="{7361A170-56B2-E144-8224-9AD36D54EC9B}" dt="2023-05-30T18:53:06.086" v="704" actId="20577"/>
          <ac:spMkLst>
            <pc:docMk/>
            <pc:sldMk cId="204978895" sldId="401"/>
            <ac:spMk id="4" creationId="{8F3A0063-2145-9046-1F58-92D379D877A1}"/>
          </ac:spMkLst>
        </pc:spChg>
        <pc:picChg chg="del mod">
          <ac:chgData name="Jordi Rafael Lazo Florensa" userId="3d5b4e74-8db7-4a38-b341-0dbebbab0b6b" providerId="ADAL" clId="{7361A170-56B2-E144-8224-9AD36D54EC9B}" dt="2023-05-30T18:53:07.915" v="706" actId="478"/>
          <ac:picMkLst>
            <pc:docMk/>
            <pc:sldMk cId="204978895" sldId="401"/>
            <ac:picMk id="3" creationId="{4DDE91D4-2689-746C-0595-AE840448E1E9}"/>
          </ac:picMkLst>
        </pc:picChg>
        <pc:picChg chg="add mod">
          <ac:chgData name="Jordi Rafael Lazo Florensa" userId="3d5b4e74-8db7-4a38-b341-0dbebbab0b6b" providerId="ADAL" clId="{7361A170-56B2-E144-8224-9AD36D54EC9B}" dt="2023-05-30T18:53:19.699" v="710" actId="962"/>
          <ac:picMkLst>
            <pc:docMk/>
            <pc:sldMk cId="204978895" sldId="401"/>
            <ac:picMk id="6" creationId="{DD8176D7-2A5C-AC6C-66C2-A8EADAC4A1CC}"/>
          </ac:picMkLst>
        </pc:picChg>
      </pc:sldChg>
    </pc:docChg>
  </pc:docChgLst>
  <pc:docChgLst>
    <pc:chgData name="Joel Aumedes Serrano" userId="S::jas12@alumnes.udl.cat::6a34e1d1-8959-4b94-8952-9eab8c961e01" providerId="AD" clId="Web-{E7BE4580-3C6F-33B5-2C29-6311E7D896F1}"/>
    <pc:docChg chg="modSld">
      <pc:chgData name="Joel Aumedes Serrano" userId="S::jas12@alumnes.udl.cat::6a34e1d1-8959-4b94-8952-9eab8c961e01" providerId="AD" clId="Web-{E7BE4580-3C6F-33B5-2C29-6311E7D896F1}" dt="2023-05-31T10:07:55.110" v="2"/>
      <pc:docMkLst>
        <pc:docMk/>
      </pc:docMkLst>
      <pc:sldChg chg="delSp modSp">
        <pc:chgData name="Joel Aumedes Serrano" userId="S::jas12@alumnes.udl.cat::6a34e1d1-8959-4b94-8952-9eab8c961e01" providerId="AD" clId="Web-{E7BE4580-3C6F-33B5-2C29-6311E7D896F1}" dt="2023-05-31T10:07:55.110" v="2"/>
        <pc:sldMkLst>
          <pc:docMk/>
          <pc:sldMk cId="34624503" sldId="383"/>
        </pc:sldMkLst>
        <pc:graphicFrameChg chg="del">
          <ac:chgData name="Joel Aumedes Serrano" userId="S::jas12@alumnes.udl.cat::6a34e1d1-8959-4b94-8952-9eab8c961e01" providerId="AD" clId="Web-{E7BE4580-3C6F-33B5-2C29-6311E7D896F1}" dt="2023-05-31T10:07:55.110" v="2"/>
          <ac:graphicFrameMkLst>
            <pc:docMk/>
            <pc:sldMk cId="34624503" sldId="383"/>
            <ac:graphicFrameMk id="8" creationId="{BDA53CAA-2F18-C50E-1994-10DE7AF4801F}"/>
          </ac:graphicFrameMkLst>
        </pc:graphicFrameChg>
        <pc:picChg chg="mod">
          <ac:chgData name="Joel Aumedes Serrano" userId="S::jas12@alumnes.udl.cat::6a34e1d1-8959-4b94-8952-9eab8c961e01" providerId="AD" clId="Web-{E7BE4580-3C6F-33B5-2C29-6311E7D896F1}" dt="2023-05-31T10:07:52.891" v="1" actId="1076"/>
          <ac:picMkLst>
            <pc:docMk/>
            <pc:sldMk cId="34624503" sldId="383"/>
            <ac:picMk id="11" creationId="{64EE8395-13E0-E628-54D6-4EB3753F7AB1}"/>
          </ac:picMkLst>
        </pc:picChg>
      </pc:sldChg>
    </pc:docChg>
  </pc:docChgLst>
  <pc:docChgLst>
    <pc:chgData name="Alejandro Clavera Poza" userId="S::acp36@alumnes.udl.cat::6bebd3c9-e928-4584-811d-3dbb062be445" providerId="AD" clId="Web-{0CE32F58-2276-0413-4149-CC407FC9431C}"/>
    <pc:docChg chg="modSld">
      <pc:chgData name="Alejandro Clavera Poza" userId="S::acp36@alumnes.udl.cat::6bebd3c9-e928-4584-811d-3dbb062be445" providerId="AD" clId="Web-{0CE32F58-2276-0413-4149-CC407FC9431C}" dt="2023-05-31T08:33:55.478" v="33"/>
      <pc:docMkLst>
        <pc:docMk/>
      </pc:docMkLst>
      <pc:sldChg chg="modSp">
        <pc:chgData name="Alejandro Clavera Poza" userId="S::acp36@alumnes.udl.cat::6bebd3c9-e928-4584-811d-3dbb062be445" providerId="AD" clId="Web-{0CE32F58-2276-0413-4149-CC407FC9431C}" dt="2023-05-31T08:33:55.478" v="33"/>
        <pc:sldMkLst>
          <pc:docMk/>
          <pc:sldMk cId="368162363" sldId="382"/>
        </pc:sldMkLst>
        <pc:graphicFrameChg chg="mod modGraphic">
          <ac:chgData name="Alejandro Clavera Poza" userId="S::acp36@alumnes.udl.cat::6bebd3c9-e928-4584-811d-3dbb062be445" providerId="AD" clId="Web-{0CE32F58-2276-0413-4149-CC407FC9431C}" dt="2023-05-31T08:33:55.478" v="33"/>
          <ac:graphicFrameMkLst>
            <pc:docMk/>
            <pc:sldMk cId="368162363" sldId="382"/>
            <ac:graphicFrameMk id="4" creationId="{7FFCECFE-E2CA-97DE-7D7D-6408961E4902}"/>
          </ac:graphicFrameMkLst>
        </pc:graphicFrameChg>
      </pc:sldChg>
    </pc:docChg>
  </pc:docChgLst>
  <pc:docChgLst>
    <pc:chgData name="Jordi Rafael Lazo Florensa" userId="S::jlf4@alumnes.udl.cat::3d5b4e74-8db7-4a38-b341-0dbebbab0b6b" providerId="AD" clId="Web-{A4433683-3B1B-2815-0E7B-99F751B0F2F1}"/>
    <pc:docChg chg="modSld">
      <pc:chgData name="Jordi Rafael Lazo Florensa" userId="S::jlf4@alumnes.udl.cat::3d5b4e74-8db7-4a38-b341-0dbebbab0b6b" providerId="AD" clId="Web-{A4433683-3B1B-2815-0E7B-99F751B0F2F1}" dt="2023-03-30T18:13:44.121" v="26" actId="1076"/>
      <pc:docMkLst>
        <pc:docMk/>
      </pc:docMkLst>
      <pc:sldChg chg="modSp">
        <pc:chgData name="Jordi Rafael Lazo Florensa" userId="S::jlf4@alumnes.udl.cat::3d5b4e74-8db7-4a38-b341-0dbebbab0b6b" providerId="AD" clId="Web-{A4433683-3B1B-2815-0E7B-99F751B0F2F1}" dt="2023-03-30T18:06:03.478" v="2" actId="20577"/>
        <pc:sldMkLst>
          <pc:docMk/>
          <pc:sldMk cId="1055295240" sldId="374"/>
        </pc:sldMkLst>
        <pc:graphicFrameChg chg="modGraphic">
          <ac:chgData name="Jordi Rafael Lazo Florensa" userId="S::jlf4@alumnes.udl.cat::3d5b4e74-8db7-4a38-b341-0dbebbab0b6b" providerId="AD" clId="Web-{A4433683-3B1B-2815-0E7B-99F751B0F2F1}" dt="2023-03-30T18:06:03.478" v="2" actId="20577"/>
          <ac:graphicFrameMkLst>
            <pc:docMk/>
            <pc:sldMk cId="1055295240" sldId="374"/>
            <ac:graphicFrameMk id="8" creationId="{92508749-3050-3316-E4AF-5EE1FCA09ABE}"/>
          </ac:graphicFrameMkLst>
        </pc:graphicFrameChg>
      </pc:sldChg>
      <pc:sldChg chg="addSp delSp modSp">
        <pc:chgData name="Jordi Rafael Lazo Florensa" userId="S::jlf4@alumnes.udl.cat::3d5b4e74-8db7-4a38-b341-0dbebbab0b6b" providerId="AD" clId="Web-{A4433683-3B1B-2815-0E7B-99F751B0F2F1}" dt="2023-03-30T18:13:44.121" v="26" actId="1076"/>
        <pc:sldMkLst>
          <pc:docMk/>
          <pc:sldMk cId="2856712749" sldId="375"/>
        </pc:sldMkLst>
        <pc:picChg chg="add mod">
          <ac:chgData name="Jordi Rafael Lazo Florensa" userId="S::jlf4@alumnes.udl.cat::3d5b4e74-8db7-4a38-b341-0dbebbab0b6b" providerId="AD" clId="Web-{A4433683-3B1B-2815-0E7B-99F751B0F2F1}" dt="2023-03-30T18:13:10.853" v="18" actId="1076"/>
          <ac:picMkLst>
            <pc:docMk/>
            <pc:sldMk cId="2856712749" sldId="375"/>
            <ac:picMk id="2" creationId="{930AF6A1-CC7D-6A05-D532-CBCF7E055E44}"/>
          </ac:picMkLst>
        </pc:picChg>
        <pc:picChg chg="add mod">
          <ac:chgData name="Jordi Rafael Lazo Florensa" userId="S::jlf4@alumnes.udl.cat::3d5b4e74-8db7-4a38-b341-0dbebbab0b6b" providerId="AD" clId="Web-{A4433683-3B1B-2815-0E7B-99F751B0F2F1}" dt="2023-03-30T18:13:12.588" v="19" actId="1076"/>
          <ac:picMkLst>
            <pc:docMk/>
            <pc:sldMk cId="2856712749" sldId="375"/>
            <ac:picMk id="4" creationId="{18AAA98F-E191-803E-A946-70873496C044}"/>
          </ac:picMkLst>
        </pc:picChg>
        <pc:picChg chg="add mod">
          <ac:chgData name="Jordi Rafael Lazo Florensa" userId="S::jlf4@alumnes.udl.cat::3d5b4e74-8db7-4a38-b341-0dbebbab0b6b" providerId="AD" clId="Web-{A4433683-3B1B-2815-0E7B-99F751B0F2F1}" dt="2023-03-30T18:13:15.729" v="20" actId="1076"/>
          <ac:picMkLst>
            <pc:docMk/>
            <pc:sldMk cId="2856712749" sldId="375"/>
            <ac:picMk id="8" creationId="{9EB298E9-B5FE-2334-E85C-C229B9644AD7}"/>
          </ac:picMkLst>
        </pc:picChg>
        <pc:picChg chg="del">
          <ac:chgData name="Jordi Rafael Lazo Florensa" userId="S::jlf4@alumnes.udl.cat::3d5b4e74-8db7-4a38-b341-0dbebbab0b6b" providerId="AD" clId="Web-{A4433683-3B1B-2815-0E7B-99F751B0F2F1}" dt="2023-03-30T18:08:28.083" v="3"/>
          <ac:picMkLst>
            <pc:docMk/>
            <pc:sldMk cId="2856712749" sldId="375"/>
            <ac:picMk id="9" creationId="{B86B641B-57BB-FE30-5CA8-4BE746C57C11}"/>
          </ac:picMkLst>
        </pc:picChg>
        <pc:picChg chg="add mod">
          <ac:chgData name="Jordi Rafael Lazo Florensa" userId="S::jlf4@alumnes.udl.cat::3d5b4e74-8db7-4a38-b341-0dbebbab0b6b" providerId="AD" clId="Web-{A4433683-3B1B-2815-0E7B-99F751B0F2F1}" dt="2023-03-30T18:13:21.010" v="22" actId="1076"/>
          <ac:picMkLst>
            <pc:docMk/>
            <pc:sldMk cId="2856712749" sldId="375"/>
            <ac:picMk id="10" creationId="{40ED3AA0-742C-5AB2-049D-DE907F15762A}"/>
          </ac:picMkLst>
        </pc:picChg>
        <pc:picChg chg="add mod">
          <ac:chgData name="Jordi Rafael Lazo Florensa" userId="S::jlf4@alumnes.udl.cat::3d5b4e74-8db7-4a38-b341-0dbebbab0b6b" providerId="AD" clId="Web-{A4433683-3B1B-2815-0E7B-99F751B0F2F1}" dt="2023-03-30T18:13:44.121" v="26" actId="1076"/>
          <ac:picMkLst>
            <pc:docMk/>
            <pc:sldMk cId="2856712749" sldId="375"/>
            <ac:picMk id="11" creationId="{1AD5C388-7FC3-F8BF-1A89-97DAB2063413}"/>
          </ac:picMkLst>
        </pc:picChg>
      </pc:sldChg>
    </pc:docChg>
  </pc:docChgLst>
  <pc:docChgLst>
    <pc:chgData name="Jordi Rafael Lazo Florensa" userId="3d5b4e74-8db7-4a38-b341-0dbebbab0b6b" providerId="ADAL" clId="{6BDF2717-8519-554A-86A6-6D9B2513BB8B}"/>
    <pc:docChg chg="custSel delSld modSld modMainMaster">
      <pc:chgData name="Jordi Rafael Lazo Florensa" userId="3d5b4e74-8db7-4a38-b341-0dbebbab0b6b" providerId="ADAL" clId="{6BDF2717-8519-554A-86A6-6D9B2513BB8B}" dt="2023-03-27T16:43:03.390" v="187" actId="2696"/>
      <pc:docMkLst>
        <pc:docMk/>
      </pc:docMkLst>
      <pc:sldChg chg="modSp mod">
        <pc:chgData name="Jordi Rafael Lazo Florensa" userId="3d5b4e74-8db7-4a38-b341-0dbebbab0b6b" providerId="ADAL" clId="{6BDF2717-8519-554A-86A6-6D9B2513BB8B}" dt="2023-03-27T16:42:04.976" v="174" actId="20577"/>
        <pc:sldMkLst>
          <pc:docMk/>
          <pc:sldMk cId="565598027" sldId="351"/>
        </pc:sldMkLst>
        <pc:spChg chg="mod">
          <ac:chgData name="Jordi Rafael Lazo Florensa" userId="3d5b4e74-8db7-4a38-b341-0dbebbab0b6b" providerId="ADAL" clId="{6BDF2717-8519-554A-86A6-6D9B2513BB8B}" dt="2023-03-27T16:38:36.521" v="154"/>
          <ac:spMkLst>
            <pc:docMk/>
            <pc:sldMk cId="565598027" sldId="351"/>
            <ac:spMk id="13" creationId="{6DA5341D-5C3E-2695-F2C5-95E412E7AF0C}"/>
          </ac:spMkLst>
        </pc:spChg>
        <pc:spChg chg="mod">
          <ac:chgData name="Jordi Rafael Lazo Florensa" userId="3d5b4e74-8db7-4a38-b341-0dbebbab0b6b" providerId="ADAL" clId="{6BDF2717-8519-554A-86A6-6D9B2513BB8B}" dt="2023-03-27T16:42:04.976" v="174" actId="20577"/>
          <ac:spMkLst>
            <pc:docMk/>
            <pc:sldMk cId="565598027" sldId="351"/>
            <ac:spMk id="14" creationId="{17C342CE-A8E9-7CF2-6731-AC8A51AEA589}"/>
          </ac:spMkLst>
        </pc:spChg>
        <pc:spChg chg="mod">
          <ac:chgData name="Jordi Rafael Lazo Florensa" userId="3d5b4e74-8db7-4a38-b341-0dbebbab0b6b" providerId="ADAL" clId="{6BDF2717-8519-554A-86A6-6D9B2513BB8B}" dt="2023-03-27T16:38:36.521" v="154"/>
          <ac:spMkLst>
            <pc:docMk/>
            <pc:sldMk cId="565598027" sldId="351"/>
            <ac:spMk id="15" creationId="{B15F727A-B994-4712-80EC-37FFC196AC4B}"/>
          </ac:spMkLst>
        </pc:spChg>
      </pc:sldChg>
      <pc:sldChg chg="modSp mod">
        <pc:chgData name="Jordi Rafael Lazo Florensa" userId="3d5b4e74-8db7-4a38-b341-0dbebbab0b6b" providerId="ADAL" clId="{6BDF2717-8519-554A-86A6-6D9B2513BB8B}" dt="2023-03-27T16:42:10.171" v="178" actId="20577"/>
        <pc:sldMkLst>
          <pc:docMk/>
          <pc:sldMk cId="3470580460" sldId="352"/>
        </pc:sldMkLst>
        <pc:spChg chg="mod">
          <ac:chgData name="Jordi Rafael Lazo Florensa" userId="3d5b4e74-8db7-4a38-b341-0dbebbab0b6b" providerId="ADAL" clId="{6BDF2717-8519-554A-86A6-6D9B2513BB8B}" dt="2023-03-27T16:42:10.171" v="178" actId="20577"/>
          <ac:spMkLst>
            <pc:docMk/>
            <pc:sldMk cId="3470580460" sldId="352"/>
            <ac:spMk id="6" creationId="{A5946D22-1428-FE76-B8A4-2544ABD5F4E7}"/>
          </ac:spMkLst>
        </pc:spChg>
        <pc:spChg chg="mod">
          <ac:chgData name="Jordi Rafael Lazo Florensa" userId="3d5b4e74-8db7-4a38-b341-0dbebbab0b6b" providerId="ADAL" clId="{6BDF2717-8519-554A-86A6-6D9B2513BB8B}" dt="2023-03-27T16:41:32.864" v="161" actId="27636"/>
          <ac:spMkLst>
            <pc:docMk/>
            <pc:sldMk cId="3470580460" sldId="352"/>
            <ac:spMk id="7" creationId="{DAA486AC-27F7-1C20-48F8-EBE63BF6C26C}"/>
          </ac:spMkLst>
        </pc:spChg>
      </pc:sldChg>
      <pc:sldChg chg="del">
        <pc:chgData name="Jordi Rafael Lazo Florensa" userId="3d5b4e74-8db7-4a38-b341-0dbebbab0b6b" providerId="ADAL" clId="{6BDF2717-8519-554A-86A6-6D9B2513BB8B}" dt="2023-03-27T16:42:35.462" v="184" actId="2696"/>
        <pc:sldMkLst>
          <pc:docMk/>
          <pc:sldMk cId="2884014265" sldId="353"/>
        </pc:sldMkLst>
      </pc:sldChg>
      <pc:sldChg chg="del">
        <pc:chgData name="Jordi Rafael Lazo Florensa" userId="3d5b4e74-8db7-4a38-b341-0dbebbab0b6b" providerId="ADAL" clId="{6BDF2717-8519-554A-86A6-6D9B2513BB8B}" dt="2023-03-27T16:42:35.462" v="184" actId="2696"/>
        <pc:sldMkLst>
          <pc:docMk/>
          <pc:sldMk cId="2523670469" sldId="354"/>
        </pc:sldMkLst>
      </pc:sldChg>
      <pc:sldChg chg="del">
        <pc:chgData name="Jordi Rafael Lazo Florensa" userId="3d5b4e74-8db7-4a38-b341-0dbebbab0b6b" providerId="ADAL" clId="{6BDF2717-8519-554A-86A6-6D9B2513BB8B}" dt="2023-03-27T16:42:35.462" v="184" actId="2696"/>
        <pc:sldMkLst>
          <pc:docMk/>
          <pc:sldMk cId="1373894344" sldId="355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3185907549" sldId="356"/>
        </pc:sldMkLst>
      </pc:sldChg>
      <pc:sldChg chg="modSp del mod">
        <pc:chgData name="Jordi Rafael Lazo Florensa" userId="3d5b4e74-8db7-4a38-b341-0dbebbab0b6b" providerId="ADAL" clId="{6BDF2717-8519-554A-86A6-6D9B2513BB8B}" dt="2023-03-27T16:43:03.390" v="187" actId="2696"/>
        <pc:sldMkLst>
          <pc:docMk/>
          <pc:sldMk cId="2017203944" sldId="358"/>
        </pc:sldMkLst>
        <pc:spChg chg="mod">
          <ac:chgData name="Jordi Rafael Lazo Florensa" userId="3d5b4e74-8db7-4a38-b341-0dbebbab0b6b" providerId="ADAL" clId="{6BDF2717-8519-554A-86A6-6D9B2513BB8B}" dt="2023-03-27T16:42:58.930" v="186" actId="20577"/>
          <ac:spMkLst>
            <pc:docMk/>
            <pc:sldMk cId="2017203944" sldId="358"/>
            <ac:spMk id="13" creationId="{38509A47-0189-9F17-7098-8AA861E7A7BF}"/>
          </ac:spMkLst>
        </pc:spChg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721602891" sldId="360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1751802523" sldId="362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2911799476" sldId="363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3239060907" sldId="364"/>
        </pc:sldMkLst>
      </pc:sldChg>
      <pc:sldChg chg="del">
        <pc:chgData name="Jordi Rafael Lazo Florensa" userId="3d5b4e74-8db7-4a38-b341-0dbebbab0b6b" providerId="ADAL" clId="{6BDF2717-8519-554A-86A6-6D9B2513BB8B}" dt="2023-03-27T16:42:49.598" v="185" actId="2696"/>
        <pc:sldMkLst>
          <pc:docMk/>
          <pc:sldMk cId="3154527342" sldId="365"/>
        </pc:sldMkLst>
      </pc:sldChg>
      <pc:sldChg chg="modSp mod">
        <pc:chgData name="Jordi Rafael Lazo Florensa" userId="3d5b4e74-8db7-4a38-b341-0dbebbab0b6b" providerId="ADAL" clId="{6BDF2717-8519-554A-86A6-6D9B2513BB8B}" dt="2023-03-27T16:42:16.588" v="182" actId="20577"/>
        <pc:sldMkLst>
          <pc:docMk/>
          <pc:sldMk cId="3782175943" sldId="368"/>
        </pc:sldMkLst>
        <pc:spChg chg="mod">
          <ac:chgData name="Jordi Rafael Lazo Florensa" userId="3d5b4e74-8db7-4a38-b341-0dbebbab0b6b" providerId="ADAL" clId="{6BDF2717-8519-554A-86A6-6D9B2513BB8B}" dt="2023-03-27T16:42:16.588" v="182" actId="20577"/>
          <ac:spMkLst>
            <pc:docMk/>
            <pc:sldMk cId="3782175943" sldId="368"/>
            <ac:spMk id="6" creationId="{D27948C4-2DFD-A46C-75B4-B1CFD25726EC}"/>
          </ac:spMkLst>
        </pc:spChg>
      </pc:sldChg>
      <pc:sldChg chg="modSp mod">
        <pc:chgData name="Jordi Rafael Lazo Florensa" userId="3d5b4e74-8db7-4a38-b341-0dbebbab0b6b" providerId="ADAL" clId="{6BDF2717-8519-554A-86A6-6D9B2513BB8B}" dt="2023-03-27T16:42:20.593" v="183"/>
        <pc:sldMkLst>
          <pc:docMk/>
          <pc:sldMk cId="3230909914" sldId="369"/>
        </pc:sldMkLst>
        <pc:spChg chg="mod">
          <ac:chgData name="Jordi Rafael Lazo Florensa" userId="3d5b4e74-8db7-4a38-b341-0dbebbab0b6b" providerId="ADAL" clId="{6BDF2717-8519-554A-86A6-6D9B2513BB8B}" dt="2023-03-27T16:42:20.593" v="183"/>
          <ac:spMkLst>
            <pc:docMk/>
            <pc:sldMk cId="3230909914" sldId="369"/>
            <ac:spMk id="4" creationId="{F648EF45-1DFE-07C9-DA00-73B9CCA9B6A6}"/>
          </ac:spMkLst>
        </pc:spChg>
        <pc:spChg chg="mod">
          <ac:chgData name="Jordi Rafael Lazo Florensa" userId="3d5b4e74-8db7-4a38-b341-0dbebbab0b6b" providerId="ADAL" clId="{6BDF2717-8519-554A-86A6-6D9B2513BB8B}" dt="2023-03-27T16:41:32.875" v="162" actId="27636"/>
          <ac:spMkLst>
            <pc:docMk/>
            <pc:sldMk cId="3230909914" sldId="369"/>
            <ac:spMk id="5" creationId="{87EEDCD4-E625-E310-1307-CC6C638EDE78}"/>
          </ac:spMkLst>
        </pc:spChg>
      </pc:sldChg>
      <pc:sldChg chg="modSp mod">
        <pc:chgData name="Jordi Rafael Lazo Florensa" userId="3d5b4e74-8db7-4a38-b341-0dbebbab0b6b" providerId="ADAL" clId="{6BDF2717-8519-554A-86A6-6D9B2513BB8B}" dt="2023-03-27T16:41:57.302" v="171" actId="20577"/>
        <pc:sldMkLst>
          <pc:docMk/>
          <pc:sldMk cId="2771319240" sldId="370"/>
        </pc:sldMkLst>
        <pc:spChg chg="mod">
          <ac:chgData name="Jordi Rafael Lazo Florensa" userId="3d5b4e74-8db7-4a38-b341-0dbebbab0b6b" providerId="ADAL" clId="{6BDF2717-8519-554A-86A6-6D9B2513BB8B}" dt="2023-03-27T16:41:57.302" v="171" actId="20577"/>
          <ac:spMkLst>
            <pc:docMk/>
            <pc:sldMk cId="2771319240" sldId="370"/>
            <ac:spMk id="6" creationId="{69081F28-BC1D-60BC-8274-7F4FAC48343D}"/>
          </ac:spMkLst>
        </pc:spChg>
        <pc:spChg chg="mod">
          <ac:chgData name="Jordi Rafael Lazo Florensa" userId="3d5b4e74-8db7-4a38-b341-0dbebbab0b6b" providerId="ADAL" clId="{6BDF2717-8519-554A-86A6-6D9B2513BB8B}" dt="2023-03-27T16:41:32.878" v="163" actId="27636"/>
          <ac:spMkLst>
            <pc:docMk/>
            <pc:sldMk cId="2771319240" sldId="370"/>
            <ac:spMk id="7" creationId="{B2573BC4-0FDB-55B0-49C8-52287EC07B05}"/>
          </ac:spMkLst>
        </pc:spChg>
      </pc:sldChg>
      <pc:sldMasterChg chg="addSp delSp modSp mod modSldLayout">
        <pc:chgData name="Jordi Rafael Lazo Florensa" userId="3d5b4e74-8db7-4a38-b341-0dbebbab0b6b" providerId="ADAL" clId="{6BDF2717-8519-554A-86A6-6D9B2513BB8B}" dt="2023-03-27T16:41:42.708" v="167"/>
        <pc:sldMasterMkLst>
          <pc:docMk/>
          <pc:sldMasterMk cId="3515892240" sldId="2147483658"/>
        </pc:sldMasterMkLst>
        <pc:spChg chg="add del mod">
          <ac:chgData name="Jordi Rafael Lazo Florensa" userId="3d5b4e74-8db7-4a38-b341-0dbebbab0b6b" providerId="ADAL" clId="{6BDF2717-8519-554A-86A6-6D9B2513BB8B}" dt="2023-03-27T16:41:33.488" v="164"/>
          <ac:spMkLst>
            <pc:docMk/>
            <pc:sldMasterMk cId="3515892240" sldId="2147483658"/>
            <ac:spMk id="4" creationId="{6ECC58CA-B627-EA0B-C73B-8157DB0EDBED}"/>
          </ac:spMkLst>
        </pc:spChg>
        <pc:spChg chg="add mod">
          <ac:chgData name="Jordi Rafael Lazo Florensa" userId="3d5b4e74-8db7-4a38-b341-0dbebbab0b6b" providerId="ADAL" clId="{6BDF2717-8519-554A-86A6-6D9B2513BB8B}" dt="2023-03-27T16:41:34.623" v="165"/>
          <ac:spMkLst>
            <pc:docMk/>
            <pc:sldMasterMk cId="3515892240" sldId="2147483658"/>
            <ac:spMk id="5" creationId="{9917EF5E-5947-8BAE-3490-4FA4FFC8733D}"/>
          </ac:spMkLst>
        </pc:spChg>
        <pc:spChg chg="mod">
          <ac:chgData name="Jordi Rafael Lazo Florensa" userId="3d5b4e74-8db7-4a38-b341-0dbebbab0b6b" providerId="ADAL" clId="{6BDF2717-8519-554A-86A6-6D9B2513BB8B}" dt="2023-03-27T16:36:45.139" v="72" actId="20577"/>
          <ac:spMkLst>
            <pc:docMk/>
            <pc:sldMasterMk cId="3515892240" sldId="2147483658"/>
            <ac:spMk id="30" creationId="{EF47083A-6D76-4B4D-87CA-E08E212F781D}"/>
          </ac:spMkLst>
        </pc:spChg>
        <pc:spChg chg="del">
          <ac:chgData name="Jordi Rafael Lazo Florensa" userId="3d5b4e74-8db7-4a38-b341-0dbebbab0b6b" providerId="ADAL" clId="{6BDF2717-8519-554A-86A6-6D9B2513BB8B}" dt="2023-03-27T16:41:32.591" v="156"/>
          <ac:spMkLst>
            <pc:docMk/>
            <pc:sldMasterMk cId="3515892240" sldId="2147483658"/>
            <ac:spMk id="31" creationId="{C9955F1C-C0B1-BA44-8905-6991FA0D1EF3}"/>
          </ac:spMkLst>
        </pc:spChg>
        <pc:graphicFrameChg chg="add del mod">
          <ac:chgData name="Jordi Rafael Lazo Florensa" userId="3d5b4e74-8db7-4a38-b341-0dbebbab0b6b" providerId="ADAL" clId="{6BDF2717-8519-554A-86A6-6D9B2513BB8B}" dt="2023-03-27T16:36:36.614" v="49"/>
          <ac:graphicFrameMkLst>
            <pc:docMk/>
            <pc:sldMasterMk cId="3515892240" sldId="2147483658"/>
            <ac:graphicFrameMk id="2" creationId="{582703CB-5862-768F-0A10-01B909CF29AA}"/>
          </ac:graphicFrameMkLst>
        </pc:graphicFrameChg>
        <pc:sldLayoutChg chg="addSp delSp modSp">
          <pc:chgData name="Jordi Rafael Lazo Florensa" userId="3d5b4e74-8db7-4a38-b341-0dbebbab0b6b" providerId="ADAL" clId="{6BDF2717-8519-554A-86A6-6D9B2513BB8B}" dt="2023-03-27T16:41:42.708" v="167"/>
          <pc:sldLayoutMkLst>
            <pc:docMk/>
            <pc:sldMasterMk cId="1025510206" sldId="2147483696"/>
            <pc:sldLayoutMk cId="2027108532" sldId="2147483659"/>
          </pc:sldLayoutMkLst>
          <pc:spChg chg="add del mod">
            <ac:chgData name="Jordi Rafael Lazo Florensa" userId="3d5b4e74-8db7-4a38-b341-0dbebbab0b6b" providerId="ADAL" clId="{6BDF2717-8519-554A-86A6-6D9B2513BB8B}" dt="2023-03-27T16:41:42.708" v="167"/>
            <ac:spMkLst>
              <pc:docMk/>
              <pc:sldMasterMk cId="1025510206" sldId="2147483696"/>
              <pc:sldLayoutMk cId="2027108532" sldId="2147483659"/>
              <ac:spMk id="3" creationId="{C49E00CC-DA6F-B393-21E1-E4B2B0F5F483}"/>
            </ac:spMkLst>
          </pc:spChg>
          <pc:spChg chg="add del mod">
            <ac:chgData name="Jordi Rafael Lazo Florensa" userId="3d5b4e74-8db7-4a38-b341-0dbebbab0b6b" providerId="ADAL" clId="{6BDF2717-8519-554A-86A6-6D9B2513BB8B}" dt="2023-03-27T16:41:42.708" v="167"/>
            <ac:spMkLst>
              <pc:docMk/>
              <pc:sldMasterMk cId="1025510206" sldId="2147483696"/>
              <pc:sldLayoutMk cId="2027108532" sldId="2147483659"/>
              <ac:spMk id="4" creationId="{BABDDD20-46DD-EB19-B8A3-9D6FC7ADCB1C}"/>
            </ac:spMkLst>
          </pc:spChg>
          <pc:spChg chg="add del mod">
            <ac:chgData name="Jordi Rafael Lazo Florensa" userId="3d5b4e74-8db7-4a38-b341-0dbebbab0b6b" providerId="ADAL" clId="{6BDF2717-8519-554A-86A6-6D9B2513BB8B}" dt="2023-03-27T16:41:42.708" v="167"/>
            <ac:spMkLst>
              <pc:docMk/>
              <pc:sldMasterMk cId="1025510206" sldId="2147483696"/>
              <pc:sldLayoutMk cId="2027108532" sldId="2147483659"/>
              <ac:spMk id="5" creationId="{2D59C35D-D9B0-A1A2-3600-2D5D94D72184}"/>
            </ac:spMkLst>
          </pc:spChg>
        </pc:sldLayoutChg>
        <pc:sldLayoutChg chg="addSp delSp modSp mod">
          <pc:chgData name="Jordi Rafael Lazo Florensa" userId="3d5b4e74-8db7-4a38-b341-0dbebbab0b6b" providerId="ADAL" clId="{6BDF2717-8519-554A-86A6-6D9B2513BB8B}" dt="2023-03-27T16:41:32.591" v="156"/>
          <pc:sldLayoutMkLst>
            <pc:docMk/>
            <pc:sldMasterMk cId="3515892240" sldId="2147483658"/>
            <pc:sldLayoutMk cId="3073769527" sldId="2147483671"/>
          </pc:sldLayoutMkLst>
          <pc:spChg chg="add mod">
            <ac:chgData name="Jordi Rafael Lazo Florensa" userId="3d5b4e74-8db7-4a38-b341-0dbebbab0b6b" providerId="ADAL" clId="{6BDF2717-8519-554A-86A6-6D9B2513BB8B}" dt="2023-03-27T16:38:36.900" v="155"/>
            <ac:spMkLst>
              <pc:docMk/>
              <pc:sldMasterMk cId="3515892240" sldId="2147483658"/>
              <pc:sldLayoutMk cId="3073769527" sldId="2147483671"/>
              <ac:spMk id="2" creationId="{CCF239BB-A896-3EA1-2612-3971062A97B5}"/>
            </ac:spMkLst>
          </pc:spChg>
          <pc:spChg chg="add mod">
            <ac:chgData name="Jordi Rafael Lazo Florensa" userId="3d5b4e74-8db7-4a38-b341-0dbebbab0b6b" providerId="ADAL" clId="{6BDF2717-8519-554A-86A6-6D9B2513BB8B}" dt="2023-03-27T16:41:32.591" v="156"/>
            <ac:spMkLst>
              <pc:docMk/>
              <pc:sldMasterMk cId="3515892240" sldId="2147483658"/>
              <pc:sldLayoutMk cId="3073769527" sldId="2147483671"/>
              <ac:spMk id="3" creationId="{526EE222-C9A0-BF88-1D34-02649107FC04}"/>
            </ac:spMkLst>
          </pc:spChg>
          <pc:spChg chg="del">
            <ac:chgData name="Jordi Rafael Lazo Florensa" userId="3d5b4e74-8db7-4a38-b341-0dbebbab0b6b" providerId="ADAL" clId="{6BDF2717-8519-554A-86A6-6D9B2513BB8B}" dt="2023-03-27T16:38:36.521" v="154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del mod">
            <ac:chgData name="Jordi Rafael Lazo Florensa" userId="3d5b4e74-8db7-4a38-b341-0dbebbab0b6b" providerId="ADAL" clId="{6BDF2717-8519-554A-86A6-6D9B2513BB8B}" dt="2023-03-27T16:38:36.521" v="154"/>
            <ac:spMkLst>
              <pc:docMk/>
              <pc:sldMasterMk cId="3515892240" sldId="2147483658"/>
              <pc:sldLayoutMk cId="3073769527" sldId="2147483671"/>
              <ac:spMk id="5" creationId="{221B575E-BA88-4A4C-9E57-2248B2E8E7D3}"/>
            </ac:spMkLst>
          </pc:spChg>
          <pc:spChg chg="del">
            <ac:chgData name="Jordi Rafael Lazo Florensa" userId="3d5b4e74-8db7-4a38-b341-0dbebbab0b6b" providerId="ADAL" clId="{6BDF2717-8519-554A-86A6-6D9B2513BB8B}" dt="2023-03-27T16:38:36.521" v="154"/>
            <ac:spMkLst>
              <pc:docMk/>
              <pc:sldMasterMk cId="3515892240" sldId="2147483658"/>
              <pc:sldLayoutMk cId="3073769527" sldId="2147483671"/>
              <ac:spMk id="6" creationId="{9FAFBCB5-6924-35F9-E30D-DAF1D09EB2D7}"/>
            </ac:spMkLst>
          </pc:spChg>
          <pc:spChg chg="add mod">
            <ac:chgData name="Jordi Rafael Lazo Florensa" userId="3d5b4e74-8db7-4a38-b341-0dbebbab0b6b" providerId="ADAL" clId="{6BDF2717-8519-554A-86A6-6D9B2513BB8B}" dt="2023-03-27T16:38:36.900" v="155"/>
            <ac:spMkLst>
              <pc:docMk/>
              <pc:sldMasterMk cId="3515892240" sldId="2147483658"/>
              <pc:sldLayoutMk cId="3073769527" sldId="2147483671"/>
              <ac:spMk id="7" creationId="{41EE9027-D50E-E637-926B-40E5959586CE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19.062" v="107"/>
          <pc:sldLayoutMkLst>
            <pc:docMk/>
            <pc:sldMasterMk cId="3515892240" sldId="2147483658"/>
            <pc:sldLayoutMk cId="2357889184" sldId="2147483672"/>
          </pc:sldLayoutMkLst>
          <pc:spChg chg="mod">
            <ac:chgData name="Jordi Rafael Lazo Florensa" userId="3d5b4e74-8db7-4a38-b341-0dbebbab0b6b" providerId="ADAL" clId="{6BDF2717-8519-554A-86A6-6D9B2513BB8B}" dt="2023-03-27T16:37:19.062" v="107"/>
            <ac:spMkLst>
              <pc:docMk/>
              <pc:sldMasterMk cId="3515892240" sldId="2147483658"/>
              <pc:sldLayoutMk cId="2357889184" sldId="2147483672"/>
              <ac:spMk id="3" creationId="{A80800A8-4893-E8F1-821A-0B32179A78D6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28.768" v="115" actId="20577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Jordi Rafael Lazo Florensa" userId="3d5b4e74-8db7-4a38-b341-0dbebbab0b6b" providerId="ADAL" clId="{6BDF2717-8519-554A-86A6-6D9B2513BB8B}" dt="2023-03-27T16:37:28.768" v="115" actId="20577"/>
            <ac:spMkLst>
              <pc:docMk/>
              <pc:sldMasterMk cId="3515892240" sldId="2147483658"/>
              <pc:sldLayoutMk cId="2065862895" sldId="2147483673"/>
              <ac:spMk id="5" creationId="{D69E6620-19D3-84B8-926C-716A7529531B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45.273" v="122" actId="20577"/>
          <pc:sldLayoutMkLst>
            <pc:docMk/>
            <pc:sldMasterMk cId="3515892240" sldId="2147483658"/>
            <pc:sldLayoutMk cId="996362460" sldId="2147483676"/>
          </pc:sldLayoutMkLst>
          <pc:spChg chg="mod">
            <ac:chgData name="Jordi Rafael Lazo Florensa" userId="3d5b4e74-8db7-4a38-b341-0dbebbab0b6b" providerId="ADAL" clId="{6BDF2717-8519-554A-86A6-6D9B2513BB8B}" dt="2023-03-27T16:37:45.273" v="122" actId="20577"/>
            <ac:spMkLst>
              <pc:docMk/>
              <pc:sldMasterMk cId="3515892240" sldId="2147483658"/>
              <pc:sldLayoutMk cId="996362460" sldId="2147483676"/>
              <ac:spMk id="5" creationId="{EE566F8D-720B-42B4-83B1-0EAEBD184C9E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50.273" v="126" actId="20577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Jordi Rafael Lazo Florensa" userId="3d5b4e74-8db7-4a38-b341-0dbebbab0b6b" providerId="ADAL" clId="{6BDF2717-8519-554A-86A6-6D9B2513BB8B}" dt="2023-03-27T16:37:50.273" v="126" actId="20577"/>
            <ac:spMkLst>
              <pc:docMk/>
              <pc:sldMasterMk cId="3515892240" sldId="2147483658"/>
              <pc:sldLayoutMk cId="2986155231" sldId="2147483677"/>
              <ac:spMk id="5" creationId="{1EBB5380-67EF-CC37-210F-1ECDC7F29013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35.621" v="118"/>
          <pc:sldLayoutMkLst>
            <pc:docMk/>
            <pc:sldMasterMk cId="3515892240" sldId="2147483658"/>
            <pc:sldLayoutMk cId="3401310734" sldId="2147483684"/>
          </pc:sldLayoutMkLst>
          <pc:spChg chg="mod">
            <ac:chgData name="Jordi Rafael Lazo Florensa" userId="3d5b4e74-8db7-4a38-b341-0dbebbab0b6b" providerId="ADAL" clId="{6BDF2717-8519-554A-86A6-6D9B2513BB8B}" dt="2023-03-27T16:37:35.621" v="118"/>
            <ac:spMkLst>
              <pc:docMk/>
              <pc:sldMasterMk cId="3515892240" sldId="2147483658"/>
              <pc:sldLayoutMk cId="3401310734" sldId="2147483684"/>
              <ac:spMk id="5" creationId="{25EC0A8F-AC7E-B7F8-FFCB-058601013DA3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57.392" v="134" actId="20577"/>
          <pc:sldLayoutMkLst>
            <pc:docMk/>
            <pc:sldMasterMk cId="3515892240" sldId="2147483658"/>
            <pc:sldLayoutMk cId="2550425395" sldId="2147483685"/>
          </pc:sldLayoutMkLst>
          <pc:spChg chg="mod">
            <ac:chgData name="Jordi Rafael Lazo Florensa" userId="3d5b4e74-8db7-4a38-b341-0dbebbab0b6b" providerId="ADAL" clId="{6BDF2717-8519-554A-86A6-6D9B2513BB8B}" dt="2023-03-27T16:37:57.392" v="134" actId="20577"/>
            <ac:spMkLst>
              <pc:docMk/>
              <pc:sldMasterMk cId="3515892240" sldId="2147483658"/>
              <pc:sldLayoutMk cId="2550425395" sldId="2147483685"/>
              <ac:spMk id="5" creationId="{B5808B6F-33F6-02C3-3010-4D006F76791F}"/>
            </ac:spMkLst>
          </pc:spChg>
        </pc:sldLayoutChg>
        <pc:sldLayoutChg chg="addSp delSp modSp mod">
          <pc:chgData name="Jordi Rafael Lazo Florensa" userId="3d5b4e74-8db7-4a38-b341-0dbebbab0b6b" providerId="ADAL" clId="{6BDF2717-8519-554A-86A6-6D9B2513BB8B}" dt="2023-03-27T16:38:15.677" v="153"/>
          <pc:sldLayoutMkLst>
            <pc:docMk/>
            <pc:sldMasterMk cId="3515892240" sldId="2147483658"/>
            <pc:sldLayoutMk cId="4227948718" sldId="2147483688"/>
          </pc:sldLayoutMkLst>
          <pc:spChg chg="add del mod">
            <ac:chgData name="Jordi Rafael Lazo Florensa" userId="3d5b4e74-8db7-4a38-b341-0dbebbab0b6b" providerId="ADAL" clId="{6BDF2717-8519-554A-86A6-6D9B2513BB8B}" dt="2023-03-27T16:38:15.677" v="153"/>
            <ac:spMkLst>
              <pc:docMk/>
              <pc:sldMasterMk cId="3515892240" sldId="2147483658"/>
              <pc:sldLayoutMk cId="4227948718" sldId="2147483688"/>
              <ac:spMk id="2" creationId="{F15823AD-C54D-CA49-0B31-DDB30D98758B}"/>
            </ac:spMkLst>
          </pc:spChg>
          <pc:spChg chg="mod">
            <ac:chgData name="Jordi Rafael Lazo Florensa" userId="3d5b4e74-8db7-4a38-b341-0dbebbab0b6b" providerId="ADAL" clId="{6BDF2717-8519-554A-86A6-6D9B2513BB8B}" dt="2023-03-27T16:38:03.563" v="140" actId="20577"/>
            <ac:spMkLst>
              <pc:docMk/>
              <pc:sldMasterMk cId="3515892240" sldId="2147483658"/>
              <pc:sldLayoutMk cId="4227948718" sldId="2147483688"/>
              <ac:spMk id="5" creationId="{AE5C95EC-5ABB-F73B-8F6C-1374129A20AE}"/>
            </ac:spMkLst>
          </pc:spChg>
        </pc:sldLayoutChg>
        <pc:sldLayoutChg chg="addSp delSp modSp mod">
          <pc:chgData name="Jordi Rafael Lazo Florensa" userId="3d5b4e74-8db7-4a38-b341-0dbebbab0b6b" providerId="ADAL" clId="{6BDF2717-8519-554A-86A6-6D9B2513BB8B}" dt="2023-03-27T16:38:15.330" v="151"/>
          <pc:sldLayoutMkLst>
            <pc:docMk/>
            <pc:sldMasterMk cId="3515892240" sldId="2147483658"/>
            <pc:sldLayoutMk cId="306013587" sldId="2147483692"/>
          </pc:sldLayoutMkLst>
          <pc:spChg chg="add del mod">
            <ac:chgData name="Jordi Rafael Lazo Florensa" userId="3d5b4e74-8db7-4a38-b341-0dbebbab0b6b" providerId="ADAL" clId="{6BDF2717-8519-554A-86A6-6D9B2513BB8B}" dt="2023-03-27T16:38:15.330" v="151"/>
            <ac:spMkLst>
              <pc:docMk/>
              <pc:sldMasterMk cId="3515892240" sldId="2147483658"/>
              <pc:sldLayoutMk cId="306013587" sldId="2147483692"/>
              <ac:spMk id="2" creationId="{A6368741-D43A-4B89-CB8B-2CD8F0EAEB39}"/>
            </ac:spMkLst>
          </pc:spChg>
          <pc:spChg chg="mod">
            <ac:chgData name="Jordi Rafael Lazo Florensa" userId="3d5b4e74-8db7-4a38-b341-0dbebbab0b6b" providerId="ADAL" clId="{6BDF2717-8519-554A-86A6-6D9B2513BB8B}" dt="2023-03-27T16:38:13.983" v="149" actId="20577"/>
            <ac:spMkLst>
              <pc:docMk/>
              <pc:sldMasterMk cId="3515892240" sldId="2147483658"/>
              <pc:sldLayoutMk cId="306013587" sldId="2147483692"/>
              <ac:spMk id="7" creationId="{FE44CA94-BA3D-B1FA-0F15-6AE1A0214FBD}"/>
            </ac:spMkLst>
          </pc:spChg>
        </pc:sldLayoutChg>
        <pc:sldLayoutChg chg="modSp mod">
          <pc:chgData name="Jordi Rafael Lazo Florensa" userId="3d5b4e74-8db7-4a38-b341-0dbebbab0b6b" providerId="ADAL" clId="{6BDF2717-8519-554A-86A6-6D9B2513BB8B}" dt="2023-03-27T16:37:05.283" v="99" actId="20577"/>
          <pc:sldLayoutMkLst>
            <pc:docMk/>
            <pc:sldMasterMk cId="3515892240" sldId="2147483658"/>
            <pc:sldLayoutMk cId="4093066419" sldId="2147483693"/>
          </pc:sldLayoutMkLst>
          <pc:spChg chg="mod">
            <ac:chgData name="Jordi Rafael Lazo Florensa" userId="3d5b4e74-8db7-4a38-b341-0dbebbab0b6b" providerId="ADAL" clId="{6BDF2717-8519-554A-86A6-6D9B2513BB8B}" dt="2023-03-27T16:37:05.283" v="99" actId="20577"/>
            <ac:spMkLst>
              <pc:docMk/>
              <pc:sldMasterMk cId="3515892240" sldId="2147483658"/>
              <pc:sldLayoutMk cId="4093066419" sldId="2147483693"/>
              <ac:spMk id="5" creationId="{D5BA3AFA-B327-5A5E-C29F-DE342B1C9ACE}"/>
            </ac:spMkLst>
          </pc:spChg>
        </pc:sldLayoutChg>
      </pc:sldMasterChg>
    </pc:docChg>
  </pc:docChgLst>
  <pc:docChgLst>
    <pc:chgData name="Joel Aumedes Serrano" userId="S::jas12@alumnes.udl.cat::6a34e1d1-8959-4b94-8952-9eab8c961e01" providerId="AD" clId="Web-{CE4B153C-2BAB-4A20-E1C3-4CB9D8F08D6D}"/>
    <pc:docChg chg="addSld delSld modSld">
      <pc:chgData name="Joel Aumedes Serrano" userId="S::jas12@alumnes.udl.cat::6a34e1d1-8959-4b94-8952-9eab8c961e01" providerId="AD" clId="Web-{CE4B153C-2BAB-4A20-E1C3-4CB9D8F08D6D}" dt="2023-05-22T17:39:03.981" v="132" actId="14100"/>
      <pc:docMkLst>
        <pc:docMk/>
      </pc:docMkLst>
      <pc:sldChg chg="modSp">
        <pc:chgData name="Joel Aumedes Serrano" userId="S::jas12@alumnes.udl.cat::6a34e1d1-8959-4b94-8952-9eab8c961e01" providerId="AD" clId="Web-{CE4B153C-2BAB-4A20-E1C3-4CB9D8F08D6D}" dt="2023-05-22T17:29:42.303" v="49" actId="14100"/>
        <pc:sldMkLst>
          <pc:docMk/>
          <pc:sldMk cId="2960950710" sldId="350"/>
        </pc:sldMkLst>
        <pc:spChg chg="mod">
          <ac:chgData name="Joel Aumedes Serrano" userId="S::jas12@alumnes.udl.cat::6a34e1d1-8959-4b94-8952-9eab8c961e01" providerId="AD" clId="Web-{CE4B153C-2BAB-4A20-E1C3-4CB9D8F08D6D}" dt="2023-05-22T17:29:37.052" v="48" actId="14100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Joel Aumedes Serrano" userId="S::jas12@alumnes.udl.cat::6a34e1d1-8959-4b94-8952-9eab8c961e01" providerId="AD" clId="Web-{CE4B153C-2BAB-4A20-E1C3-4CB9D8F08D6D}" dt="2023-05-22T17:29:42.303" v="49" actId="14100"/>
          <ac:spMkLst>
            <pc:docMk/>
            <pc:sldMk cId="2960950710" sldId="350"/>
            <ac:spMk id="3" creationId="{F18E61D8-31A3-2D45-8E25-CBE846E26E1C}"/>
          </ac:spMkLst>
        </pc:spChg>
      </pc:sldChg>
      <pc:sldChg chg="modSp">
        <pc:chgData name="Joel Aumedes Serrano" userId="S::jas12@alumnes.udl.cat::6a34e1d1-8959-4b94-8952-9eab8c961e01" providerId="AD" clId="Web-{CE4B153C-2BAB-4A20-E1C3-4CB9D8F08D6D}" dt="2023-05-22T17:38:29.339" v="129" actId="20577"/>
        <pc:sldMkLst>
          <pc:docMk/>
          <pc:sldMk cId="565598027" sldId="351"/>
        </pc:sldMkLst>
        <pc:spChg chg="mod">
          <ac:chgData name="Joel Aumedes Serrano" userId="S::jas12@alumnes.udl.cat::6a34e1d1-8959-4b94-8952-9eab8c961e01" providerId="AD" clId="Web-{CE4B153C-2BAB-4A20-E1C3-4CB9D8F08D6D}" dt="2023-05-22T17:29:29.583" v="47" actId="20577"/>
          <ac:spMkLst>
            <pc:docMk/>
            <pc:sldMk cId="565598027" sldId="351"/>
            <ac:spMk id="15" creationId="{B15F727A-B994-4712-80EC-37FFC196AC4B}"/>
          </ac:spMkLst>
        </pc:spChg>
        <pc:spChg chg="mod">
          <ac:chgData name="Joel Aumedes Serrano" userId="S::jas12@alumnes.udl.cat::6a34e1d1-8959-4b94-8952-9eab8c961e01" providerId="AD" clId="Web-{CE4B153C-2BAB-4A20-E1C3-4CB9D8F08D6D}" dt="2023-05-22T17:28:53.425" v="26" actId="20577"/>
          <ac:spMkLst>
            <pc:docMk/>
            <pc:sldMk cId="565598027" sldId="351"/>
            <ac:spMk id="16" creationId="{6FEFA64F-7EB8-1B5D-CA51-0CE7E3049C2A}"/>
          </ac:spMkLst>
        </pc:spChg>
        <pc:spChg chg="mod">
          <ac:chgData name="Joel Aumedes Serrano" userId="S::jas12@alumnes.udl.cat::6a34e1d1-8959-4b94-8952-9eab8c961e01" providerId="AD" clId="Web-{CE4B153C-2BAB-4A20-E1C3-4CB9D8F08D6D}" dt="2023-05-22T17:38:29.339" v="129" actId="20577"/>
          <ac:spMkLst>
            <pc:docMk/>
            <pc:sldMk cId="565598027" sldId="351"/>
            <ac:spMk id="17" creationId="{3A0D4386-3818-21E7-F202-CA7D4D99BC32}"/>
          </ac:spMkLst>
        </pc:spChg>
      </pc:sldChg>
      <pc:sldChg chg="del">
        <pc:chgData name="Joel Aumedes Serrano" userId="S::jas12@alumnes.udl.cat::6a34e1d1-8959-4b94-8952-9eab8c961e01" providerId="AD" clId="Web-{CE4B153C-2BAB-4A20-E1C3-4CB9D8F08D6D}" dt="2023-05-22T17:29:05.144" v="42"/>
        <pc:sldMkLst>
          <pc:docMk/>
          <pc:sldMk cId="3470580460" sldId="352"/>
        </pc:sldMkLst>
      </pc:sldChg>
      <pc:sldChg chg="modSp">
        <pc:chgData name="Joel Aumedes Serrano" userId="S::jas12@alumnes.udl.cat::6a34e1d1-8959-4b94-8952-9eab8c961e01" providerId="AD" clId="Web-{CE4B153C-2BAB-4A20-E1C3-4CB9D8F08D6D}" dt="2023-05-22T17:29:19.582" v="45" actId="20577"/>
        <pc:sldMkLst>
          <pc:docMk/>
          <pc:sldMk cId="2866332653" sldId="367"/>
        </pc:sldMkLst>
        <pc:spChg chg="mod">
          <ac:chgData name="Joel Aumedes Serrano" userId="S::jas12@alumnes.udl.cat::6a34e1d1-8959-4b94-8952-9eab8c961e01" providerId="AD" clId="Web-{CE4B153C-2BAB-4A20-E1C3-4CB9D8F08D6D}" dt="2023-05-22T17:29:19.582" v="45" actId="20577"/>
          <ac:spMkLst>
            <pc:docMk/>
            <pc:sldMk cId="2866332653" sldId="367"/>
            <ac:spMk id="3" creationId="{684C76BD-A980-AA18-E0C9-2A4A5F9714DC}"/>
          </ac:spMkLst>
        </pc:spChg>
        <pc:spChg chg="mod">
          <ac:chgData name="Joel Aumedes Serrano" userId="S::jas12@alumnes.udl.cat::6a34e1d1-8959-4b94-8952-9eab8c961e01" providerId="AD" clId="Web-{CE4B153C-2BAB-4A20-E1C3-4CB9D8F08D6D}" dt="2023-05-22T17:29:14.285" v="44" actId="20577"/>
          <ac:spMkLst>
            <pc:docMk/>
            <pc:sldMk cId="2866332653" sldId="367"/>
            <ac:spMk id="5" creationId="{8FFDEBC4-3533-8B77-03B0-23908FB2E2EE}"/>
          </ac:spMkLst>
        </pc:spChg>
      </pc:sldChg>
      <pc:sldChg chg="delSp modSp new">
        <pc:chgData name="Joel Aumedes Serrano" userId="S::jas12@alumnes.udl.cat::6a34e1d1-8959-4b94-8952-9eab8c961e01" providerId="AD" clId="Web-{CE4B153C-2BAB-4A20-E1C3-4CB9D8F08D6D}" dt="2023-05-22T17:39:03.981" v="132" actId="14100"/>
        <pc:sldMkLst>
          <pc:docMk/>
          <pc:sldMk cId="152715743" sldId="368"/>
        </pc:sldMkLst>
        <pc:spChg chg="del">
          <ac:chgData name="Joel Aumedes Serrano" userId="S::jas12@alumnes.udl.cat::6a34e1d1-8959-4b94-8952-9eab8c961e01" providerId="AD" clId="Web-{CE4B153C-2BAB-4A20-E1C3-4CB9D8F08D6D}" dt="2023-05-22T17:39:01.231" v="131"/>
          <ac:spMkLst>
            <pc:docMk/>
            <pc:sldMk cId="152715743" sldId="368"/>
            <ac:spMk id="2" creationId="{1181A10D-9DE1-1B32-01B5-84303EF850AC}"/>
          </ac:spMkLst>
        </pc:spChg>
        <pc:spChg chg="mod">
          <ac:chgData name="Joel Aumedes Serrano" userId="S::jas12@alumnes.udl.cat::6a34e1d1-8959-4b94-8952-9eab8c961e01" providerId="AD" clId="Web-{CE4B153C-2BAB-4A20-E1C3-4CB9D8F08D6D}" dt="2023-05-22T17:39:03.981" v="132" actId="14100"/>
          <ac:spMkLst>
            <pc:docMk/>
            <pc:sldMk cId="152715743" sldId="368"/>
            <ac:spMk id="3" creationId="{E3D2D756-6A33-BA81-84C6-194AA3067BFB}"/>
          </ac:spMkLst>
        </pc:spChg>
      </pc:sldChg>
      <pc:sldChg chg="del">
        <pc:chgData name="Joel Aumedes Serrano" userId="S::jas12@alumnes.udl.cat::6a34e1d1-8959-4b94-8952-9eab8c961e01" providerId="AD" clId="Web-{CE4B153C-2BAB-4A20-E1C3-4CB9D8F08D6D}" dt="2023-05-22T17:29:05.144" v="41"/>
        <pc:sldMkLst>
          <pc:docMk/>
          <pc:sldMk cId="3782175943" sldId="368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144" v="40"/>
        <pc:sldMkLst>
          <pc:docMk/>
          <pc:sldMk cId="3230909914" sldId="369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128" v="39"/>
        <pc:sldMkLst>
          <pc:docMk/>
          <pc:sldMk cId="2771319240" sldId="370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128" v="37"/>
        <pc:sldMkLst>
          <pc:docMk/>
          <pc:sldMk cId="3650710202" sldId="371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128" v="38"/>
        <pc:sldMkLst>
          <pc:docMk/>
          <pc:sldMk cId="8389552" sldId="372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113" v="36"/>
        <pc:sldMkLst>
          <pc:docMk/>
          <pc:sldMk cId="2575610924" sldId="373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113" v="33"/>
        <pc:sldMkLst>
          <pc:docMk/>
          <pc:sldMk cId="1055295240" sldId="374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113" v="32"/>
        <pc:sldMkLst>
          <pc:docMk/>
          <pc:sldMk cId="2856712749" sldId="375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097" v="31"/>
        <pc:sldMkLst>
          <pc:docMk/>
          <pc:sldMk cId="968372261" sldId="376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113" v="35"/>
        <pc:sldMkLst>
          <pc:docMk/>
          <pc:sldMk cId="152172756" sldId="377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113" v="34"/>
        <pc:sldMkLst>
          <pc:docMk/>
          <pc:sldMk cId="3261497726" sldId="378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097" v="30"/>
        <pc:sldMkLst>
          <pc:docMk/>
          <pc:sldMk cId="1404998812" sldId="379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097" v="29"/>
        <pc:sldMkLst>
          <pc:docMk/>
          <pc:sldMk cId="874547174" sldId="380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097" v="28"/>
        <pc:sldMkLst>
          <pc:docMk/>
          <pc:sldMk cId="3300420597" sldId="381"/>
        </pc:sldMkLst>
      </pc:sldChg>
      <pc:sldChg chg="del">
        <pc:chgData name="Joel Aumedes Serrano" userId="S::jas12@alumnes.udl.cat::6a34e1d1-8959-4b94-8952-9eab8c961e01" providerId="AD" clId="Web-{CE4B153C-2BAB-4A20-E1C3-4CB9D8F08D6D}" dt="2023-05-22T17:29:05.097" v="27"/>
        <pc:sldMkLst>
          <pc:docMk/>
          <pc:sldMk cId="4187107543" sldId="382"/>
        </pc:sldMkLst>
      </pc:sldChg>
    </pc:docChg>
  </pc:docChgLst>
  <pc:docChgLst>
    <pc:chgData name="Jordi Rafael Lazo Florensa" userId="S::jlf4@alumnes.udl.cat::3d5b4e74-8db7-4a38-b341-0dbebbab0b6b" providerId="AD" clId="Web-{F4E8622D-FFD7-4E4F-BB7E-3BD7EB67FEC7}"/>
    <pc:docChg chg="modSld">
      <pc:chgData name="Jordi Rafael Lazo Florensa" userId="S::jlf4@alumnes.udl.cat::3d5b4e74-8db7-4a38-b341-0dbebbab0b6b" providerId="AD" clId="Web-{F4E8622D-FFD7-4E4F-BB7E-3BD7EB67FEC7}" dt="2023-05-30T18:56:06.531" v="4" actId="14100"/>
      <pc:docMkLst>
        <pc:docMk/>
      </pc:docMkLst>
      <pc:sldChg chg="modSp">
        <pc:chgData name="Jordi Rafael Lazo Florensa" userId="S::jlf4@alumnes.udl.cat::3d5b4e74-8db7-4a38-b341-0dbebbab0b6b" providerId="AD" clId="Web-{F4E8622D-FFD7-4E4F-BB7E-3BD7EB67FEC7}" dt="2023-05-30T18:56:06.531" v="4" actId="14100"/>
        <pc:sldMkLst>
          <pc:docMk/>
          <pc:sldMk cId="204978895" sldId="401"/>
        </pc:sldMkLst>
        <pc:picChg chg="mod">
          <ac:chgData name="Jordi Rafael Lazo Florensa" userId="S::jlf4@alumnes.udl.cat::3d5b4e74-8db7-4a38-b341-0dbebbab0b6b" providerId="AD" clId="Web-{F4E8622D-FFD7-4E4F-BB7E-3BD7EB67FEC7}" dt="2023-05-30T18:56:06.531" v="4" actId="14100"/>
          <ac:picMkLst>
            <pc:docMk/>
            <pc:sldMk cId="204978895" sldId="401"/>
            <ac:picMk id="6" creationId="{DD8176D7-2A5C-AC6C-66C2-A8EADAC4A1CC}"/>
          </ac:picMkLst>
        </pc:picChg>
      </pc:sldChg>
    </pc:docChg>
  </pc:docChgLst>
  <pc:docChgLst>
    <pc:chgData name="Jordi Rafael Lazo Florensa" userId="S::jlf4@alumnes.udl.cat::3d5b4e74-8db7-4a38-b341-0dbebbab0b6b" providerId="AD" clId="Web-{414D284C-B106-579B-2509-E02647ACF8F2}"/>
    <pc:docChg chg="addSld delSld modSld sldOrd">
      <pc:chgData name="Jordi Rafael Lazo Florensa" userId="S::jlf4@alumnes.udl.cat::3d5b4e74-8db7-4a38-b341-0dbebbab0b6b" providerId="AD" clId="Web-{414D284C-B106-579B-2509-E02647ACF8F2}" dt="2023-03-27T18:18:39.051" v="881" actId="1076"/>
      <pc:docMkLst>
        <pc:docMk/>
      </pc:docMkLst>
      <pc:sldChg chg="del">
        <pc:chgData name="Jordi Rafael Lazo Florensa" userId="S::jlf4@alumnes.udl.cat::3d5b4e74-8db7-4a38-b341-0dbebbab0b6b" providerId="AD" clId="Web-{414D284C-B106-579B-2509-E02647ACF8F2}" dt="2023-03-27T17:57:19.496" v="705"/>
        <pc:sldMkLst>
          <pc:docMk/>
          <pc:sldMk cId="2646724359" sldId="357"/>
        </pc:sldMkLst>
      </pc:sldChg>
      <pc:sldChg chg="addSp delSp modSp">
        <pc:chgData name="Jordi Rafael Lazo Florensa" userId="S::jlf4@alumnes.udl.cat::3d5b4e74-8db7-4a38-b341-0dbebbab0b6b" providerId="AD" clId="Web-{414D284C-B106-579B-2509-E02647ACF8F2}" dt="2023-03-27T16:47:10.729" v="3" actId="1076"/>
        <pc:sldMkLst>
          <pc:docMk/>
          <pc:sldMk cId="3230909914" sldId="369"/>
        </pc:sldMkLst>
        <pc:picChg chg="del">
          <ac:chgData name="Jordi Rafael Lazo Florensa" userId="S::jlf4@alumnes.udl.cat::3d5b4e74-8db7-4a38-b341-0dbebbab0b6b" providerId="AD" clId="Web-{414D284C-B106-579B-2509-E02647ACF8F2}" dt="2023-03-27T16:45:45.004" v="0"/>
          <ac:picMkLst>
            <pc:docMk/>
            <pc:sldMk cId="3230909914" sldId="369"/>
            <ac:picMk id="8" creationId="{D75C4284-FB14-2E1B-2543-34B39C309B91}"/>
          </ac:picMkLst>
        </pc:picChg>
        <pc:picChg chg="add mod">
          <ac:chgData name="Jordi Rafael Lazo Florensa" userId="S::jlf4@alumnes.udl.cat::3d5b4e74-8db7-4a38-b341-0dbebbab0b6b" providerId="AD" clId="Web-{414D284C-B106-579B-2509-E02647ACF8F2}" dt="2023-03-27T16:47:10.729" v="3" actId="1076"/>
          <ac:picMkLst>
            <pc:docMk/>
            <pc:sldMk cId="3230909914" sldId="369"/>
            <ac:picMk id="16" creationId="{203241B2-0997-4113-7943-5D5A5E4BB6DB}"/>
          </ac:picMkLst>
        </pc:picChg>
      </pc:sldChg>
      <pc:sldChg chg="addSp delSp modSp new">
        <pc:chgData name="Jordi Rafael Lazo Florensa" userId="S::jlf4@alumnes.udl.cat::3d5b4e74-8db7-4a38-b341-0dbebbab0b6b" providerId="AD" clId="Web-{414D284C-B106-579B-2509-E02647ACF8F2}" dt="2023-03-27T17:41:02.927" v="618" actId="14100"/>
        <pc:sldMkLst>
          <pc:docMk/>
          <pc:sldMk cId="3650710202" sldId="371"/>
        </pc:sldMkLst>
        <pc:spChg chg="del">
          <ac:chgData name="Jordi Rafael Lazo Florensa" userId="S::jlf4@alumnes.udl.cat::3d5b4e74-8db7-4a38-b341-0dbebbab0b6b" providerId="AD" clId="Web-{414D284C-B106-579B-2509-E02647ACF8F2}" dt="2023-03-27T16:59:31.205" v="313"/>
          <ac:spMkLst>
            <pc:docMk/>
            <pc:sldMk cId="3650710202" sldId="371"/>
            <ac:spMk id="2" creationId="{1A290D74-F798-10AB-5338-E05B2221AE25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6:49:02.643" v="20" actId="20577"/>
          <ac:spMkLst>
            <pc:docMk/>
            <pc:sldMk cId="3650710202" sldId="371"/>
            <ac:spMk id="3" creationId="{59A09D32-9510-6B1A-125F-CEE3C42C83E8}"/>
          </ac:spMkLst>
        </pc:spChg>
        <pc:spChg chg="del">
          <ac:chgData name="Jordi Rafael Lazo Florensa" userId="S::jlf4@alumnes.udl.cat::3d5b4e74-8db7-4a38-b341-0dbebbab0b6b" providerId="AD" clId="Web-{414D284C-B106-579B-2509-E02647ACF8F2}" dt="2023-03-27T16:59:33.408" v="314"/>
          <ac:spMkLst>
            <pc:docMk/>
            <pc:sldMk cId="3650710202" sldId="371"/>
            <ac:spMk id="4" creationId="{7047D897-139F-01BB-9BD3-1B36894D9F0A}"/>
          </ac:spMkLst>
        </pc:spChg>
        <pc:spChg chg="add mod">
          <ac:chgData name="Jordi Rafael Lazo Florensa" userId="S::jlf4@alumnes.udl.cat::3d5b4e74-8db7-4a38-b341-0dbebbab0b6b" providerId="AD" clId="Web-{414D284C-B106-579B-2509-E02647ACF8F2}" dt="2023-03-27T17:19:23.407" v="420" actId="1076"/>
          <ac:spMkLst>
            <pc:docMk/>
            <pc:sldMk cId="3650710202" sldId="371"/>
            <ac:spMk id="6680" creationId="{88E52AF7-6FFE-1D83-E849-0E37183BE303}"/>
          </ac:spMkLst>
        </pc:spChg>
        <pc:graphicFrameChg chg="add del mod modGraphic">
          <ac:chgData name="Jordi Rafael Lazo Florensa" userId="S::jlf4@alumnes.udl.cat::3d5b4e74-8db7-4a38-b341-0dbebbab0b6b" providerId="AD" clId="Web-{414D284C-B106-579B-2509-E02647ACF8F2}" dt="2023-03-27T16:52:00.828" v="42"/>
          <ac:graphicFrameMkLst>
            <pc:docMk/>
            <pc:sldMk cId="3650710202" sldId="371"/>
            <ac:graphicFrameMk id="8" creationId="{044313FD-A4F2-6C73-B0FF-F44108B32913}"/>
          </ac:graphicFrameMkLst>
        </pc:graphicFrameChg>
        <pc:graphicFrameChg chg="add del mod modGraphic">
          <ac:chgData name="Jordi Rafael Lazo Florensa" userId="S::jlf4@alumnes.udl.cat::3d5b4e74-8db7-4a38-b341-0dbebbab0b6b" providerId="AD" clId="Web-{414D284C-B106-579B-2509-E02647ACF8F2}" dt="2023-03-27T16:52:38.409" v="44"/>
          <ac:graphicFrameMkLst>
            <pc:docMk/>
            <pc:sldMk cId="3650710202" sldId="371"/>
            <ac:graphicFrameMk id="199" creationId="{D9665B24-E0BC-016E-88DF-2833259D7475}"/>
          </ac:graphicFrameMkLst>
        </pc:graphicFrameChg>
        <pc:graphicFrameChg chg="add mod modGraphic">
          <ac:chgData name="Jordi Rafael Lazo Florensa" userId="S::jlf4@alumnes.udl.cat::3d5b4e74-8db7-4a38-b341-0dbebbab0b6b" providerId="AD" clId="Web-{414D284C-B106-579B-2509-E02647ACF8F2}" dt="2023-03-27T17:41:02.927" v="618" actId="14100"/>
          <ac:graphicFrameMkLst>
            <pc:docMk/>
            <pc:sldMk cId="3650710202" sldId="371"/>
            <ac:graphicFrameMk id="211" creationId="{69462B7A-AEBD-6C0C-351A-64F71F3254B0}"/>
          </ac:graphicFrameMkLst>
        </pc:graphicFrameChg>
      </pc:sldChg>
      <pc:sldChg chg="addSp delSp modSp new">
        <pc:chgData name="Jordi Rafael Lazo Florensa" userId="S::jlf4@alumnes.udl.cat::3d5b4e74-8db7-4a38-b341-0dbebbab0b6b" providerId="AD" clId="Web-{414D284C-B106-579B-2509-E02647ACF8F2}" dt="2023-03-27T17:17:28.133" v="397"/>
        <pc:sldMkLst>
          <pc:docMk/>
          <pc:sldMk cId="8389552" sldId="372"/>
        </pc:sldMkLst>
        <pc:spChg chg="del">
          <ac:chgData name="Jordi Rafael Lazo Florensa" userId="S::jlf4@alumnes.udl.cat::3d5b4e74-8db7-4a38-b341-0dbebbab0b6b" providerId="AD" clId="Web-{414D284C-B106-579B-2509-E02647ACF8F2}" dt="2023-03-27T17:17:28.133" v="397"/>
          <ac:spMkLst>
            <pc:docMk/>
            <pc:sldMk cId="8389552" sldId="372"/>
            <ac:spMk id="2" creationId="{E06132BE-4FCF-E929-B83D-FE023F285A2B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00:45.148" v="317" actId="20577"/>
          <ac:spMkLst>
            <pc:docMk/>
            <pc:sldMk cId="8389552" sldId="372"/>
            <ac:spMk id="3" creationId="{F98A173E-23F0-FAE0-BEEB-D7E5A46F2638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14:47.512" v="396" actId="20577"/>
          <ac:spMkLst>
            <pc:docMk/>
            <pc:sldMk cId="8389552" sldId="372"/>
            <ac:spMk id="4" creationId="{5E90287F-F913-D713-2023-86E409460D76}"/>
          </ac:spMkLst>
        </pc:spChg>
        <pc:picChg chg="add mod ord modCrop">
          <ac:chgData name="Jordi Rafael Lazo Florensa" userId="S::jlf4@alumnes.udl.cat::3d5b4e74-8db7-4a38-b341-0dbebbab0b6b" providerId="AD" clId="Web-{414D284C-B106-579B-2509-E02647ACF8F2}" dt="2023-03-27T17:17:28.133" v="397"/>
          <ac:picMkLst>
            <pc:docMk/>
            <pc:sldMk cId="8389552" sldId="372"/>
            <ac:picMk id="8" creationId="{E1D634DA-CA77-C5D0-CE1A-C69C4774E1F3}"/>
          </ac:picMkLst>
        </pc:picChg>
      </pc:sldChg>
      <pc:sldChg chg="addSp delSp modSp new">
        <pc:chgData name="Jordi Rafael Lazo Florensa" userId="S::jlf4@alumnes.udl.cat::3d5b4e74-8db7-4a38-b341-0dbebbab0b6b" providerId="AD" clId="Web-{414D284C-B106-579B-2509-E02647ACF8F2}" dt="2023-03-27T17:40:54.161" v="617" actId="1076"/>
        <pc:sldMkLst>
          <pc:docMk/>
          <pc:sldMk cId="2575610924" sldId="373"/>
        </pc:sldMkLst>
        <pc:spChg chg="del">
          <ac:chgData name="Jordi Rafael Lazo Florensa" userId="S::jlf4@alumnes.udl.cat::3d5b4e74-8db7-4a38-b341-0dbebbab0b6b" providerId="AD" clId="Web-{414D284C-B106-579B-2509-E02647ACF8F2}" dt="2023-03-27T17:24:02.568" v="442"/>
          <ac:spMkLst>
            <pc:docMk/>
            <pc:sldMk cId="2575610924" sldId="373"/>
            <ac:spMk id="2" creationId="{FF077D3B-3642-B347-4403-91D4E096B9DD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7:15.614" v="475" actId="20577"/>
          <ac:spMkLst>
            <pc:docMk/>
            <pc:sldMk cId="2575610924" sldId="373"/>
            <ac:spMk id="3" creationId="{46DF760A-76B4-AD4B-CA47-6B9F9597E727}"/>
          </ac:spMkLst>
        </pc:spChg>
        <pc:spChg chg="add del mod">
          <ac:chgData name="Jordi Rafael Lazo Florensa" userId="S::jlf4@alumnes.udl.cat::3d5b4e74-8db7-4a38-b341-0dbebbab0b6b" providerId="AD" clId="Web-{414D284C-B106-579B-2509-E02647ACF8F2}" dt="2023-03-27T17:40:48.973" v="615"/>
          <ac:spMkLst>
            <pc:docMk/>
            <pc:sldMk cId="2575610924" sldId="373"/>
            <ac:spMk id="753" creationId="{A945A13E-185F-7C4B-2060-F32AFD727295}"/>
          </ac:spMkLst>
        </pc:spChg>
        <pc:graphicFrameChg chg="add mod modGraphic">
          <ac:chgData name="Jordi Rafael Lazo Florensa" userId="S::jlf4@alumnes.udl.cat::3d5b4e74-8db7-4a38-b341-0dbebbab0b6b" providerId="AD" clId="Web-{414D284C-B106-579B-2509-E02647ACF8F2}" dt="2023-03-27T17:35:45.607" v="588" actId="20577"/>
          <ac:graphicFrameMkLst>
            <pc:docMk/>
            <pc:sldMk cId="2575610924" sldId="373"/>
            <ac:graphicFrameMk id="8" creationId="{022A82BE-9B34-4511-A17C-DC63CACB44DF}"/>
          </ac:graphicFrameMkLst>
        </pc:graphicFrameChg>
        <pc:picChg chg="add mod">
          <ac:chgData name="Jordi Rafael Lazo Florensa" userId="S::jlf4@alumnes.udl.cat::3d5b4e74-8db7-4a38-b341-0dbebbab0b6b" providerId="AD" clId="Web-{414D284C-B106-579B-2509-E02647ACF8F2}" dt="2023-03-27T17:40:44.191" v="612" actId="1076"/>
          <ac:picMkLst>
            <pc:docMk/>
            <pc:sldMk cId="2575610924" sldId="373"/>
            <ac:picMk id="752" creationId="{4E2A7AB7-1DEE-3111-BC5A-C33CFE79FF7A}"/>
          </ac:picMkLst>
        </pc:picChg>
        <pc:picChg chg="add mod">
          <ac:chgData name="Jordi Rafael Lazo Florensa" userId="S::jlf4@alumnes.udl.cat::3d5b4e74-8db7-4a38-b341-0dbebbab0b6b" providerId="AD" clId="Web-{414D284C-B106-579B-2509-E02647ACF8F2}" dt="2023-03-27T17:40:54.161" v="617" actId="1076"/>
          <ac:picMkLst>
            <pc:docMk/>
            <pc:sldMk cId="2575610924" sldId="373"/>
            <ac:picMk id="754" creationId="{FFD5A158-FCD2-90ED-5E71-65EA6F5CB31D}"/>
          </ac:picMkLst>
        </pc:picChg>
      </pc:sldChg>
      <pc:sldChg chg="addSp delSp modSp new mod modClrScheme chgLayout">
        <pc:chgData name="Jordi Rafael Lazo Florensa" userId="S::jlf4@alumnes.udl.cat::3d5b4e74-8db7-4a38-b341-0dbebbab0b6b" providerId="AD" clId="Web-{414D284C-B106-579B-2509-E02647ACF8F2}" dt="2023-03-27T18:03:56.931" v="759" actId="14100"/>
        <pc:sldMkLst>
          <pc:docMk/>
          <pc:sldMk cId="1055295240" sldId="374"/>
        </pc:sldMkLst>
        <pc:spChg chg="del">
          <ac:chgData name="Jordi Rafael Lazo Florensa" userId="S::jlf4@alumnes.udl.cat::3d5b4e74-8db7-4a38-b341-0dbebbab0b6b" providerId="AD" clId="Web-{414D284C-B106-579B-2509-E02647ACF8F2}" dt="2023-03-27T17:27:38.334" v="480"/>
          <ac:spMkLst>
            <pc:docMk/>
            <pc:sldMk cId="1055295240" sldId="374"/>
            <ac:spMk id="2" creationId="{E5E47647-161C-E6F2-1AA8-4AD4001F7FE2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3" creationId="{5CB75BF4-C011-0CE9-2D85-C75C39E4AAC1}"/>
          </ac:spMkLst>
        </pc:spChg>
        <pc:spChg chg="add del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4" creationId="{F8C48C9B-6095-B34F-5599-588FA738878A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5" creationId="{56226975-5BC0-E858-7194-A701255092AF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6" creationId="{7F299FF8-DB34-0E69-B354-97E8579AB333}"/>
          </ac:spMkLst>
        </pc:spChg>
        <pc:spChg chg="mod ord">
          <ac:chgData name="Jordi Rafael Lazo Florensa" userId="S::jlf4@alumnes.udl.cat::3d5b4e74-8db7-4a38-b341-0dbebbab0b6b" providerId="AD" clId="Web-{414D284C-B106-579B-2509-E02647ACF8F2}" dt="2023-03-27T18:02:20.674" v="737"/>
          <ac:spMkLst>
            <pc:docMk/>
            <pc:sldMk cId="1055295240" sldId="374"/>
            <ac:spMk id="7" creationId="{999C32D3-C296-2995-AA2E-A29D61386DC2}"/>
          </ac:spMkLst>
        </pc:spChg>
        <pc:graphicFrameChg chg="add mod modGraphic">
          <ac:chgData name="Jordi Rafael Lazo Florensa" userId="S::jlf4@alumnes.udl.cat::3d5b4e74-8db7-4a38-b341-0dbebbab0b6b" providerId="AD" clId="Web-{414D284C-B106-579B-2509-E02647ACF8F2}" dt="2023-03-27T18:03:56.931" v="759" actId="14100"/>
          <ac:graphicFrameMkLst>
            <pc:docMk/>
            <pc:sldMk cId="1055295240" sldId="374"/>
            <ac:graphicFrameMk id="8" creationId="{92508749-3050-3316-E4AF-5EE1FCA09ABE}"/>
          </ac:graphicFrameMkLst>
        </pc:graphicFrameChg>
      </pc:sldChg>
      <pc:sldChg chg="new del ord">
        <pc:chgData name="Jordi Rafael Lazo Florensa" userId="S::jlf4@alumnes.udl.cat::3d5b4e74-8db7-4a38-b341-0dbebbab0b6b" providerId="AD" clId="Web-{414D284C-B106-579B-2509-E02647ACF8F2}" dt="2023-03-27T17:21:37.542" v="431"/>
        <pc:sldMkLst>
          <pc:docMk/>
          <pc:sldMk cId="4047658825" sldId="374"/>
        </pc:sldMkLst>
      </pc:sldChg>
      <pc:sldChg chg="addSp delSp modSp new">
        <pc:chgData name="Jordi Rafael Lazo Florensa" userId="S::jlf4@alumnes.udl.cat::3d5b4e74-8db7-4a38-b341-0dbebbab0b6b" providerId="AD" clId="Web-{414D284C-B106-579B-2509-E02647ACF8F2}" dt="2023-03-27T18:10:34.038" v="841"/>
        <pc:sldMkLst>
          <pc:docMk/>
          <pc:sldMk cId="2856712749" sldId="375"/>
        </pc:sldMkLst>
        <pc:spChg chg="del">
          <ac:chgData name="Jordi Rafael Lazo Florensa" userId="S::jlf4@alumnes.udl.cat::3d5b4e74-8db7-4a38-b341-0dbebbab0b6b" providerId="AD" clId="Web-{414D284C-B106-579B-2509-E02647ACF8F2}" dt="2023-03-27T18:05:03.357" v="760"/>
          <ac:spMkLst>
            <pc:docMk/>
            <pc:sldMk cId="2856712749" sldId="375"/>
            <ac:spMk id="2" creationId="{CE9C9D63-547E-ADF7-A33D-0168BC455A34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10:16.912" v="840" actId="20577"/>
          <ac:spMkLst>
            <pc:docMk/>
            <pc:sldMk cId="2856712749" sldId="375"/>
            <ac:spMk id="3" creationId="{C685CC4E-AE54-45F2-4458-90E011B1CA4F}"/>
          </ac:spMkLst>
        </pc:spChg>
        <pc:spChg chg="del">
          <ac:chgData name="Jordi Rafael Lazo Florensa" userId="S::jlf4@alumnes.udl.cat::3d5b4e74-8db7-4a38-b341-0dbebbab0b6b" providerId="AD" clId="Web-{414D284C-B106-579B-2509-E02647ACF8F2}" dt="2023-03-27T18:05:12.124" v="761"/>
          <ac:spMkLst>
            <pc:docMk/>
            <pc:sldMk cId="2856712749" sldId="375"/>
            <ac:spMk id="4" creationId="{4FA6DCFA-FCFE-A1B9-D2EF-0D2B96DA4B2A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5:12.124" v="761"/>
          <ac:spMkLst>
            <pc:docMk/>
            <pc:sldMk cId="2856712749" sldId="375"/>
            <ac:spMk id="5" creationId="{34F89978-93B1-8567-7D4C-BC4E63C2D123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5:12.124" v="761"/>
          <ac:spMkLst>
            <pc:docMk/>
            <pc:sldMk cId="2856712749" sldId="375"/>
            <ac:spMk id="6" creationId="{1F5BDCA2-F18D-9AF5-FE6C-9345501189AD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05:12.124" v="761"/>
          <ac:spMkLst>
            <pc:docMk/>
            <pc:sldMk cId="2856712749" sldId="375"/>
            <ac:spMk id="7" creationId="{5A6902CC-FF7A-1D99-7864-E284C19604DA}"/>
          </ac:spMkLst>
        </pc:spChg>
        <pc:spChg chg="add mod">
          <ac:chgData name="Jordi Rafael Lazo Florensa" userId="S::jlf4@alumnes.udl.cat::3d5b4e74-8db7-4a38-b341-0dbebbab0b6b" providerId="AD" clId="Web-{414D284C-B106-579B-2509-E02647ACF8F2}" dt="2023-03-27T18:10:03.129" v="839" actId="20577"/>
          <ac:spMkLst>
            <pc:docMk/>
            <pc:sldMk cId="2856712749" sldId="375"/>
            <ac:spMk id="13" creationId="{B999122B-E8F4-E9F4-3F28-D5FAB34DDA6A}"/>
          </ac:spMkLst>
        </pc:spChg>
        <pc:picChg chg="add del mod">
          <ac:chgData name="Jordi Rafael Lazo Florensa" userId="S::jlf4@alumnes.udl.cat::3d5b4e74-8db7-4a38-b341-0dbebbab0b6b" providerId="AD" clId="Web-{414D284C-B106-579B-2509-E02647ACF8F2}" dt="2023-03-27T18:10:34.038" v="841"/>
          <ac:picMkLst>
            <pc:docMk/>
            <pc:sldMk cId="2856712749" sldId="375"/>
            <ac:picMk id="9" creationId="{B86B641B-57BB-FE30-5CA8-4BE746C57C11}"/>
          </ac:picMkLst>
        </pc:picChg>
      </pc:sldChg>
      <pc:sldChg chg="addSp delSp modSp add replId">
        <pc:chgData name="Jordi Rafael Lazo Florensa" userId="S::jlf4@alumnes.udl.cat::3d5b4e74-8db7-4a38-b341-0dbebbab0b6b" providerId="AD" clId="Web-{414D284C-B106-579B-2509-E02647ACF8F2}" dt="2023-03-27T18:18:39.051" v="881" actId="1076"/>
        <pc:sldMkLst>
          <pc:docMk/>
          <pc:sldMk cId="968372261" sldId="376"/>
        </pc:sldMkLst>
        <pc:spChg chg="add del">
          <ac:chgData name="Jordi Rafael Lazo Florensa" userId="S::jlf4@alumnes.udl.cat::3d5b4e74-8db7-4a38-b341-0dbebbab0b6b" providerId="AD" clId="Web-{414D284C-B106-579B-2509-E02647ACF8F2}" dt="2023-03-27T18:18:06.283" v="870"/>
          <ac:spMkLst>
            <pc:docMk/>
            <pc:sldMk cId="968372261" sldId="376"/>
            <ac:spMk id="2" creationId="{CE9C9D63-547E-ADF7-A33D-0168BC455A34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2:29.843" v="441" actId="20577"/>
          <ac:spMkLst>
            <pc:docMk/>
            <pc:sldMk cId="968372261" sldId="376"/>
            <ac:spMk id="3" creationId="{C685CC4E-AE54-45F2-4458-90E011B1CA4F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8:12:49.038" v="867" actId="20577"/>
          <ac:spMkLst>
            <pc:docMk/>
            <pc:sldMk cId="968372261" sldId="376"/>
            <ac:spMk id="4" creationId="{4FA6DCFA-FCFE-A1B9-D2EF-0D2B96DA4B2A}"/>
          </ac:spMkLst>
        </pc:spChg>
        <pc:spChg chg="add del mod">
          <ac:chgData name="Jordi Rafael Lazo Florensa" userId="S::jlf4@alumnes.udl.cat::3d5b4e74-8db7-4a38-b341-0dbebbab0b6b" providerId="AD" clId="Web-{414D284C-B106-579B-2509-E02647ACF8F2}" dt="2023-03-27T18:18:25.706" v="878"/>
          <ac:spMkLst>
            <pc:docMk/>
            <pc:sldMk cId="968372261" sldId="376"/>
            <ac:spMk id="11" creationId="{E5BDEE37-590C-90FE-A468-4E980215BD74}"/>
          </ac:spMkLst>
        </pc:spChg>
        <pc:picChg chg="add del mod ord modCrop">
          <ac:chgData name="Jordi Rafael Lazo Florensa" userId="S::jlf4@alumnes.udl.cat::3d5b4e74-8db7-4a38-b341-0dbebbab0b6b" providerId="AD" clId="Web-{414D284C-B106-579B-2509-E02647ACF8F2}" dt="2023-03-27T18:17:56.595" v="869"/>
          <ac:picMkLst>
            <pc:docMk/>
            <pc:sldMk cId="968372261" sldId="376"/>
            <ac:picMk id="8" creationId="{D6373718-DE73-2109-7C52-E4F20FB26CB1}"/>
          </ac:picMkLst>
        </pc:picChg>
        <pc:picChg chg="add del mod ord modCrop">
          <ac:chgData name="Jordi Rafael Lazo Florensa" userId="S::jlf4@alumnes.udl.cat::3d5b4e74-8db7-4a38-b341-0dbebbab0b6b" providerId="AD" clId="Web-{414D284C-B106-579B-2509-E02647ACF8F2}" dt="2023-03-27T18:18:15.643" v="875"/>
          <ac:picMkLst>
            <pc:docMk/>
            <pc:sldMk cId="968372261" sldId="376"/>
            <ac:picMk id="9" creationId="{3A252441-41A5-0398-AF02-09EE6CFF068E}"/>
          </ac:picMkLst>
        </pc:picChg>
        <pc:picChg chg="add del mod ord modCrop">
          <ac:chgData name="Jordi Rafael Lazo Florensa" userId="S::jlf4@alumnes.udl.cat::3d5b4e74-8db7-4a38-b341-0dbebbab0b6b" providerId="AD" clId="Web-{414D284C-B106-579B-2509-E02647ACF8F2}" dt="2023-03-27T18:18:23.628" v="877"/>
          <ac:picMkLst>
            <pc:docMk/>
            <pc:sldMk cId="968372261" sldId="376"/>
            <ac:picMk id="12" creationId="{B95D5970-3849-285F-B1EB-3A17567D7C30}"/>
          </ac:picMkLst>
        </pc:picChg>
        <pc:picChg chg="add mod">
          <ac:chgData name="Jordi Rafael Lazo Florensa" userId="S::jlf4@alumnes.udl.cat::3d5b4e74-8db7-4a38-b341-0dbebbab0b6b" providerId="AD" clId="Web-{414D284C-B106-579B-2509-E02647ACF8F2}" dt="2023-03-27T18:18:39.051" v="881" actId="1076"/>
          <ac:picMkLst>
            <pc:docMk/>
            <pc:sldMk cId="968372261" sldId="376"/>
            <ac:picMk id="13" creationId="{ABAF6951-A242-FD77-FA04-EE6621010908}"/>
          </ac:picMkLst>
        </pc:picChg>
      </pc:sldChg>
      <pc:sldChg chg="addSp modSp add replId">
        <pc:chgData name="Jordi Rafael Lazo Florensa" userId="S::jlf4@alumnes.udl.cat::3d5b4e74-8db7-4a38-b341-0dbebbab0b6b" providerId="AD" clId="Web-{414D284C-B106-579B-2509-E02647ACF8F2}" dt="2023-03-27T17:40:08.095" v="609" actId="20577"/>
        <pc:sldMkLst>
          <pc:docMk/>
          <pc:sldMk cId="152172756" sldId="377"/>
        </pc:sldMkLst>
        <pc:spChg chg="mod">
          <ac:chgData name="Jordi Rafael Lazo Florensa" userId="S::jlf4@alumnes.udl.cat::3d5b4e74-8db7-4a38-b341-0dbebbab0b6b" providerId="AD" clId="Web-{414D284C-B106-579B-2509-E02647ACF8F2}" dt="2023-03-27T17:27:19.645" v="477" actId="20577"/>
          <ac:spMkLst>
            <pc:docMk/>
            <pc:sldMk cId="152172756" sldId="377"/>
            <ac:spMk id="3" creationId="{46DF760A-76B4-AD4B-CA47-6B9F9597E727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40:08.095" v="609" actId="20577"/>
          <ac:spMkLst>
            <pc:docMk/>
            <pc:sldMk cId="152172756" sldId="377"/>
            <ac:spMk id="4" creationId="{C6512BB7-21D2-C432-88E0-700D5CD67349}"/>
          </ac:spMkLst>
        </pc:spChg>
        <pc:picChg chg="add mod">
          <ac:chgData name="Jordi Rafael Lazo Florensa" userId="S::jlf4@alumnes.udl.cat::3d5b4e74-8db7-4a38-b341-0dbebbab0b6b" providerId="AD" clId="Web-{414D284C-B106-579B-2509-E02647ACF8F2}" dt="2023-03-27T17:37:35.927" v="593" actId="1076"/>
          <ac:picMkLst>
            <pc:docMk/>
            <pc:sldMk cId="152172756" sldId="377"/>
            <ac:picMk id="2" creationId="{AECC538F-599C-C8BA-494F-E8E559C1F1D4}"/>
          </ac:picMkLst>
        </pc:picChg>
      </pc:sldChg>
      <pc:sldChg chg="addSp modSp add replId">
        <pc:chgData name="Jordi Rafael Lazo Florensa" userId="S::jlf4@alumnes.udl.cat::3d5b4e74-8db7-4a38-b341-0dbebbab0b6b" providerId="AD" clId="Web-{414D284C-B106-579B-2509-E02647ACF8F2}" dt="2023-03-27T17:58:26.235" v="710" actId="1076"/>
        <pc:sldMkLst>
          <pc:docMk/>
          <pc:sldMk cId="3261497726" sldId="378"/>
        </pc:sldMkLst>
        <pc:spChg chg="mod">
          <ac:chgData name="Jordi Rafael Lazo Florensa" userId="S::jlf4@alumnes.udl.cat::3d5b4e74-8db7-4a38-b341-0dbebbab0b6b" providerId="AD" clId="Web-{414D284C-B106-579B-2509-E02647ACF8F2}" dt="2023-03-27T17:27:29.569" v="479" actId="20577"/>
          <ac:spMkLst>
            <pc:docMk/>
            <pc:sldMk cId="3261497726" sldId="378"/>
            <ac:spMk id="3" creationId="{46DF760A-76B4-AD4B-CA47-6B9F9597E727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46:08.106" v="704" actId="14100"/>
          <ac:spMkLst>
            <pc:docMk/>
            <pc:sldMk cId="3261497726" sldId="378"/>
            <ac:spMk id="4" creationId="{C6512BB7-21D2-C432-88E0-700D5CD67349}"/>
          </ac:spMkLst>
        </pc:spChg>
        <pc:picChg chg="add mod">
          <ac:chgData name="Jordi Rafael Lazo Florensa" userId="S::jlf4@alumnes.udl.cat::3d5b4e74-8db7-4a38-b341-0dbebbab0b6b" providerId="AD" clId="Web-{414D284C-B106-579B-2509-E02647ACF8F2}" dt="2023-03-27T17:58:26.235" v="710" actId="1076"/>
          <ac:picMkLst>
            <pc:docMk/>
            <pc:sldMk cId="3261497726" sldId="378"/>
            <ac:picMk id="2" creationId="{A82EA427-C92E-4B66-718A-B87213B44CCC}"/>
          </ac:picMkLst>
        </pc:picChg>
      </pc:sldChg>
      <pc:sldChg chg="addSp delSp modSp new del mod modClrScheme chgLayout">
        <pc:chgData name="Jordi Rafael Lazo Florensa" userId="S::jlf4@alumnes.udl.cat::3d5b4e74-8db7-4a38-b341-0dbebbab0b6b" providerId="AD" clId="Web-{414D284C-B106-579B-2509-E02647ACF8F2}" dt="2023-03-27T17:26:29.845" v="473"/>
        <pc:sldMkLst>
          <pc:docMk/>
          <pc:sldMk cId="1223330481" sldId="379"/>
        </pc:sldMkLst>
        <pc:spChg chg="del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2" creationId="{89A48E6D-D117-8262-AE92-D2C383A815E8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3" creationId="{1445D3B9-3726-AF29-E880-09173B31FA78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4" creationId="{056C4B74-8F83-07B2-1263-82FD577285B5}"/>
          </ac:spMkLst>
        </pc:spChg>
        <pc:spChg chg="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5" creationId="{7BB7326C-0663-62DD-1816-327D22AE2791}"/>
          </ac:spMkLst>
        </pc:spChg>
        <pc:spChg chg="del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6" creationId="{7842A6C4-165F-F16D-328B-8E171FEA5187}"/>
          </ac:spMkLst>
        </pc:spChg>
        <pc:spChg chg="add 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11" creationId="{E7D24128-7203-2109-9558-E124EEE054B4}"/>
          </ac:spMkLst>
        </pc:spChg>
        <pc:spChg chg="add mod">
          <ac:chgData name="Jordi Rafael Lazo Florensa" userId="S::jlf4@alumnes.udl.cat::3d5b4e74-8db7-4a38-b341-0dbebbab0b6b" providerId="AD" clId="Web-{414D284C-B106-579B-2509-E02647ACF8F2}" dt="2023-03-27T17:26:23.923" v="472"/>
          <ac:spMkLst>
            <pc:docMk/>
            <pc:sldMk cId="1223330481" sldId="379"/>
            <ac:spMk id="13" creationId="{9A4B16C1-C65D-2EC4-2FEA-2A8105B038F0}"/>
          </ac:spMkLst>
        </pc:spChg>
      </pc:sldChg>
    </pc:docChg>
  </pc:docChgLst>
  <pc:docChgLst>
    <pc:chgData name="Joel Aumedes Serrano" userId="6a34e1d1-8959-4b94-8952-9eab8c961e01" providerId="ADAL" clId="{583D941D-634E-41E5-B733-08F13FB07767}"/>
    <pc:docChg chg="undo custSel addSld delSld modSld sldOrd addMainMaster modMainMaster">
      <pc:chgData name="Joel Aumedes Serrano" userId="6a34e1d1-8959-4b94-8952-9eab8c961e01" providerId="ADAL" clId="{583D941D-634E-41E5-B733-08F13FB07767}" dt="2023-05-31T16:01:46.083" v="6917"/>
      <pc:docMkLst>
        <pc:docMk/>
      </pc:docMkLst>
      <pc:sldChg chg="modSp mod modTransition modClrScheme chgLayout">
        <pc:chgData name="Joel Aumedes Serrano" userId="6a34e1d1-8959-4b94-8952-9eab8c961e01" providerId="ADAL" clId="{583D941D-634E-41E5-B733-08F13FB07767}" dt="2023-05-29T17:00:27.159" v="2820"/>
        <pc:sldMkLst>
          <pc:docMk/>
          <pc:sldMk cId="2960950710" sldId="350"/>
        </pc:sldMkLst>
        <pc:spChg chg="mod ord">
          <ac:chgData name="Joel Aumedes Serrano" userId="6a34e1d1-8959-4b94-8952-9eab8c961e01" providerId="ADAL" clId="{583D941D-634E-41E5-B733-08F13FB07767}" dt="2023-05-24T13:13:47.047" v="959" actId="700"/>
          <ac:spMkLst>
            <pc:docMk/>
            <pc:sldMk cId="2960950710" sldId="350"/>
            <ac:spMk id="2" creationId="{293E168C-8042-5B4E-A5A4-A5BF693AE2D6}"/>
          </ac:spMkLst>
        </pc:spChg>
        <pc:spChg chg="mod ord">
          <ac:chgData name="Joel Aumedes Serrano" userId="6a34e1d1-8959-4b94-8952-9eab8c961e01" providerId="ADAL" clId="{583D941D-634E-41E5-B733-08F13FB07767}" dt="2023-05-24T13:13:47.047" v="959" actId="700"/>
          <ac:spMkLst>
            <pc:docMk/>
            <pc:sldMk cId="2960950710" sldId="350"/>
            <ac:spMk id="3" creationId="{F18E61D8-31A3-2D45-8E25-CBE846E26E1C}"/>
          </ac:spMkLst>
        </pc:spChg>
      </pc:sldChg>
      <pc:sldChg chg="del">
        <pc:chgData name="Joel Aumedes Serrano" userId="6a34e1d1-8959-4b94-8952-9eab8c961e01" providerId="ADAL" clId="{583D941D-634E-41E5-B733-08F13FB07767}" dt="2023-05-23T09:59:06.221" v="350" actId="47"/>
        <pc:sldMkLst>
          <pc:docMk/>
          <pc:sldMk cId="565598027" sldId="351"/>
        </pc:sldMkLst>
      </pc:sldChg>
      <pc:sldChg chg="addSp delSp modSp mod modTransition setBg modClrScheme chgLayout">
        <pc:chgData name="Joel Aumedes Serrano" userId="6a34e1d1-8959-4b94-8952-9eab8c961e01" providerId="ADAL" clId="{583D941D-634E-41E5-B733-08F13FB07767}" dt="2023-05-29T17:00:27.159" v="2820"/>
        <pc:sldMkLst>
          <pc:docMk/>
          <pc:sldMk cId="2866332653" sldId="367"/>
        </pc:sldMkLst>
        <pc:spChg chg="add del mod">
          <ac:chgData name="Joel Aumedes Serrano" userId="6a34e1d1-8959-4b94-8952-9eab8c961e01" providerId="ADAL" clId="{583D941D-634E-41E5-B733-08F13FB07767}" dt="2023-05-24T13:12:59.914" v="952"/>
          <ac:spMkLst>
            <pc:docMk/>
            <pc:sldMk cId="2866332653" sldId="367"/>
            <ac:spMk id="2" creationId="{7B5D3026-9B30-C077-FB12-16D01969D422}"/>
          </ac:spMkLst>
        </pc:spChg>
        <pc:spChg chg="del mod ord">
          <ac:chgData name="Joel Aumedes Serrano" userId="6a34e1d1-8959-4b94-8952-9eab8c961e01" providerId="ADAL" clId="{583D941D-634E-41E5-B733-08F13FB07767}" dt="2023-05-24T13:13:18.992" v="957" actId="478"/>
          <ac:spMkLst>
            <pc:docMk/>
            <pc:sldMk cId="2866332653" sldId="367"/>
            <ac:spMk id="3" creationId="{684C76BD-A980-AA18-E0C9-2A4A5F9714DC}"/>
          </ac:spMkLst>
        </pc:spChg>
        <pc:spChg chg="mod ord">
          <ac:chgData name="Joel Aumedes Serrano" userId="6a34e1d1-8959-4b94-8952-9eab8c961e01" providerId="ADAL" clId="{583D941D-634E-41E5-B733-08F13FB07767}" dt="2023-05-24T12:42:58.579" v="522"/>
          <ac:spMkLst>
            <pc:docMk/>
            <pc:sldMk cId="2866332653" sldId="367"/>
            <ac:spMk id="4" creationId="{BF63DB3C-1A41-19D9-F597-D34EBA04F4F1}"/>
          </ac:spMkLst>
        </pc:spChg>
        <pc:spChg chg="add del mod">
          <ac:chgData name="Joel Aumedes Serrano" userId="6a34e1d1-8959-4b94-8952-9eab8c961e01" providerId="ADAL" clId="{583D941D-634E-41E5-B733-08F13FB07767}" dt="2023-05-24T13:12:59.914" v="952"/>
          <ac:spMkLst>
            <pc:docMk/>
            <pc:sldMk cId="2866332653" sldId="367"/>
            <ac:spMk id="4" creationId="{C8210C8F-ABBA-672C-CE48-1DE4CF7AD6C6}"/>
          </ac:spMkLst>
        </pc:spChg>
        <pc:spChg chg="add del mod">
          <ac:chgData name="Joel Aumedes Serrano" userId="6a34e1d1-8959-4b94-8952-9eab8c961e01" providerId="ADAL" clId="{583D941D-634E-41E5-B733-08F13FB07767}" dt="2023-05-24T13:09:40.590" v="875" actId="21"/>
          <ac:spMkLst>
            <pc:docMk/>
            <pc:sldMk cId="2866332653" sldId="367"/>
            <ac:spMk id="4" creationId="{C92577CE-0984-D05E-4604-E6E92EDA5AAF}"/>
          </ac:spMkLst>
        </pc:spChg>
        <pc:spChg chg="add del mod">
          <ac:chgData name="Joel Aumedes Serrano" userId="6a34e1d1-8959-4b94-8952-9eab8c961e01" providerId="ADAL" clId="{583D941D-634E-41E5-B733-08F13FB07767}" dt="2023-05-24T13:12:59.914" v="952"/>
          <ac:spMkLst>
            <pc:docMk/>
            <pc:sldMk cId="2866332653" sldId="367"/>
            <ac:spMk id="5" creationId="{17EE2FE0-72D4-93C7-22E5-EBEE4EC27BE8}"/>
          </ac:spMkLst>
        </pc:spChg>
        <pc:spChg chg="mod ord">
          <ac:chgData name="Joel Aumedes Serrano" userId="6a34e1d1-8959-4b94-8952-9eab8c961e01" providerId="ADAL" clId="{583D941D-634E-41E5-B733-08F13FB07767}" dt="2023-05-24T12:42:58.579" v="522"/>
          <ac:spMkLst>
            <pc:docMk/>
            <pc:sldMk cId="2866332653" sldId="367"/>
            <ac:spMk id="5" creationId="{8FFDEBC4-3533-8B77-03B0-23908FB2E2EE}"/>
          </ac:spMkLst>
        </pc:spChg>
        <pc:spChg chg="add mod">
          <ac:chgData name="Joel Aumedes Serrano" userId="6a34e1d1-8959-4b94-8952-9eab8c961e01" providerId="ADAL" clId="{583D941D-634E-41E5-B733-08F13FB07767}" dt="2023-05-24T13:13:16.344" v="956"/>
          <ac:spMkLst>
            <pc:docMk/>
            <pc:sldMk cId="2866332653" sldId="367"/>
            <ac:spMk id="6" creationId="{130CEB59-142F-D3D0-1CDF-46A38900D16A}"/>
          </ac:spMkLst>
        </pc:spChg>
        <pc:spChg chg="mod ord">
          <ac:chgData name="Joel Aumedes Serrano" userId="6a34e1d1-8959-4b94-8952-9eab8c961e01" providerId="ADAL" clId="{583D941D-634E-41E5-B733-08F13FB07767}" dt="2023-05-24T13:09:19.808" v="869" actId="700"/>
          <ac:spMkLst>
            <pc:docMk/>
            <pc:sldMk cId="2866332653" sldId="367"/>
            <ac:spMk id="7" creationId="{11ADC836-6255-94E3-4F16-95DF9A09BDAE}"/>
          </ac:spMkLst>
        </pc:spChg>
        <pc:spChg chg="add mod">
          <ac:chgData name="Joel Aumedes Serrano" userId="6a34e1d1-8959-4b94-8952-9eab8c961e01" providerId="ADAL" clId="{583D941D-634E-41E5-B733-08F13FB07767}" dt="2023-05-24T13:13:16.344" v="956"/>
          <ac:spMkLst>
            <pc:docMk/>
            <pc:sldMk cId="2866332653" sldId="367"/>
            <ac:spMk id="8" creationId="{0E3AEDF5-60E5-7C2F-D6FA-5A65B5E0F13E}"/>
          </ac:spMkLst>
        </pc:spChg>
        <pc:spChg chg="add mod">
          <ac:chgData name="Joel Aumedes Serrano" userId="6a34e1d1-8959-4b94-8952-9eab8c961e01" providerId="ADAL" clId="{583D941D-634E-41E5-B733-08F13FB07767}" dt="2023-05-24T13:13:16.344" v="956"/>
          <ac:spMkLst>
            <pc:docMk/>
            <pc:sldMk cId="2866332653" sldId="367"/>
            <ac:spMk id="9" creationId="{AAC9AEE9-05D9-D54A-5135-1042A00E87DD}"/>
          </ac:spMkLst>
        </pc:spChg>
        <pc:picChg chg="add del mod ord modCrop">
          <ac:chgData name="Joel Aumedes Serrano" userId="6a34e1d1-8959-4b94-8952-9eab8c961e01" providerId="ADAL" clId="{583D941D-634E-41E5-B733-08F13FB07767}" dt="2023-05-24T13:13:34.585" v="958" actId="18131"/>
          <ac:picMkLst>
            <pc:docMk/>
            <pc:sldMk cId="2866332653" sldId="367"/>
            <ac:picMk id="12" creationId="{007419C6-0E64-D5F2-DD74-83901ACC1503}"/>
          </ac:picMkLst>
        </pc:picChg>
      </pc:sldChg>
      <pc:sldChg chg="del">
        <pc:chgData name="Joel Aumedes Serrano" userId="6a34e1d1-8959-4b94-8952-9eab8c961e01" providerId="ADAL" clId="{583D941D-634E-41E5-B733-08F13FB07767}" dt="2023-05-23T09:59:07.336" v="351" actId="47"/>
        <pc:sldMkLst>
          <pc:docMk/>
          <pc:sldMk cId="152715743" sldId="368"/>
        </pc:sldMkLst>
      </pc:sldChg>
      <pc:sldChg chg="addSp delSp modSp new del mod modClrScheme chgLayout">
        <pc:chgData name="Joel Aumedes Serrano" userId="6a34e1d1-8959-4b94-8952-9eab8c961e01" providerId="ADAL" clId="{583D941D-634E-41E5-B733-08F13FB07767}" dt="2023-05-23T10:00:32.658" v="374" actId="47"/>
        <pc:sldMkLst>
          <pc:docMk/>
          <pc:sldMk cId="3381481039" sldId="368"/>
        </pc:sldMkLst>
        <pc:spChg chg="del mod ord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2" creationId="{FBD282DA-35A0-E2E0-697C-81C16BA5FCC4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3" creationId="{FA18953A-6376-BB1F-8A7F-3A6BF78D8ECE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4" creationId="{1CA1EF23-0B3C-7209-43BD-8E607FC27F3F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5" creationId="{5229EEC5-C18F-98BB-549A-F37F3820C268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6" creationId="{C9948A2E-104C-C0FB-6FBF-79D6D507C082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7" creationId="{B96FAF0F-F6BD-A75A-4F30-468ED8086A55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8" creationId="{B5B00655-579B-5FBB-D2CF-A5E374EE00FC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9" creationId="{8ACD4CA7-5010-3E8B-2D3F-9EA509D6E478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10" creationId="{3121F6F6-9887-B52A-0A9B-B7E8075D28DC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11" creationId="{D74AB6C8-F255-2CC2-812F-931044283A35}"/>
          </ac:spMkLst>
        </pc:spChg>
        <pc:spChg chg="del">
          <ac:chgData name="Joel Aumedes Serrano" userId="6a34e1d1-8959-4b94-8952-9eab8c961e01" providerId="ADAL" clId="{583D941D-634E-41E5-B733-08F13FB07767}" dt="2023-05-23T09:59:50.402" v="367" actId="700"/>
          <ac:spMkLst>
            <pc:docMk/>
            <pc:sldMk cId="3381481039" sldId="368"/>
            <ac:spMk id="12" creationId="{780A3ECE-770A-B032-0AD9-DC95337FEA3F}"/>
          </ac:spMkLst>
        </pc:spChg>
        <pc:spChg chg="mod ord">
          <ac:chgData name="Joel Aumedes Serrano" userId="6a34e1d1-8959-4b94-8952-9eab8c961e01" providerId="ADAL" clId="{583D941D-634E-41E5-B733-08F13FB07767}" dt="2023-05-23T09:59:55.108" v="368" actId="26606"/>
          <ac:spMkLst>
            <pc:docMk/>
            <pc:sldMk cId="3381481039" sldId="368"/>
            <ac:spMk id="13" creationId="{AFE71960-6B9F-EBB2-D54C-89AAED18F67C}"/>
          </ac:spMkLst>
        </pc:spChg>
        <pc:spChg chg="mod ord">
          <ac:chgData name="Joel Aumedes Serrano" userId="6a34e1d1-8959-4b94-8952-9eab8c961e01" providerId="ADAL" clId="{583D941D-634E-41E5-B733-08F13FB07767}" dt="2023-05-23T09:59:55.108" v="368" actId="26606"/>
          <ac:spMkLst>
            <pc:docMk/>
            <pc:sldMk cId="3381481039" sldId="368"/>
            <ac:spMk id="14" creationId="{FC10FF16-437E-1446-6819-3B52FC4B52C9}"/>
          </ac:spMkLst>
        </pc:spChg>
        <pc:spChg chg="mod ord">
          <ac:chgData name="Joel Aumedes Serrano" userId="6a34e1d1-8959-4b94-8952-9eab8c961e01" providerId="ADAL" clId="{583D941D-634E-41E5-B733-08F13FB07767}" dt="2023-05-23T09:59:55.108" v="368" actId="26606"/>
          <ac:spMkLst>
            <pc:docMk/>
            <pc:sldMk cId="3381481039" sldId="368"/>
            <ac:spMk id="15" creationId="{072FB346-BAB7-8CE7-F9C6-95A800EDDA78}"/>
          </ac:spMkLst>
        </pc:spChg>
        <pc:spChg chg="add del mod ord">
          <ac:chgData name="Joel Aumedes Serrano" userId="6a34e1d1-8959-4b94-8952-9eab8c961e01" providerId="ADAL" clId="{583D941D-634E-41E5-B733-08F13FB07767}" dt="2023-05-23T09:59:55.108" v="368" actId="26606"/>
          <ac:spMkLst>
            <pc:docMk/>
            <pc:sldMk cId="3381481039" sldId="368"/>
            <ac:spMk id="16" creationId="{BD8E4D63-6EF3-F2A4-77CA-A58C713869D5}"/>
          </ac:spMkLst>
        </pc:spChg>
        <pc:spChg chg="add del mod ord">
          <ac:chgData name="Joel Aumedes Serrano" userId="6a34e1d1-8959-4b94-8952-9eab8c961e01" providerId="ADAL" clId="{583D941D-634E-41E5-B733-08F13FB07767}" dt="2023-05-23T09:59:55.108" v="368" actId="26606"/>
          <ac:spMkLst>
            <pc:docMk/>
            <pc:sldMk cId="3381481039" sldId="368"/>
            <ac:spMk id="17" creationId="{B5AE9B1D-E183-BAB3-7A9A-EC393F9E2123}"/>
          </ac:spMkLst>
        </pc:spChg>
        <pc:spChg chg="add">
          <ac:chgData name="Joel Aumedes Serrano" userId="6a34e1d1-8959-4b94-8952-9eab8c961e01" providerId="ADAL" clId="{583D941D-634E-41E5-B733-08F13FB07767}" dt="2023-05-23T09:59:55.108" v="368" actId="26606"/>
          <ac:spMkLst>
            <pc:docMk/>
            <pc:sldMk cId="3381481039" sldId="368"/>
            <ac:spMk id="23" creationId="{EC6F79A9-9088-3D9B-3C66-D5538F9CE893}"/>
          </ac:spMkLst>
        </pc:spChg>
        <pc:spChg chg="add">
          <ac:chgData name="Joel Aumedes Serrano" userId="6a34e1d1-8959-4b94-8952-9eab8c961e01" providerId="ADAL" clId="{583D941D-634E-41E5-B733-08F13FB07767}" dt="2023-05-23T09:59:55.108" v="368" actId="26606"/>
          <ac:spMkLst>
            <pc:docMk/>
            <pc:sldMk cId="3381481039" sldId="368"/>
            <ac:spMk id="25" creationId="{B6C8DBA3-BB08-3ACF-08F4-7DB6329DF95C}"/>
          </ac:spMkLst>
        </pc:spChg>
        <pc:picChg chg="add mod">
          <ac:chgData name="Joel Aumedes Serrano" userId="6a34e1d1-8959-4b94-8952-9eab8c961e01" providerId="ADAL" clId="{583D941D-634E-41E5-B733-08F13FB07767}" dt="2023-05-23T10:00:01.268" v="369" actId="27614"/>
          <ac:picMkLst>
            <pc:docMk/>
            <pc:sldMk cId="3381481039" sldId="368"/>
            <ac:picMk id="19" creationId="{6555F0D5-B2DE-DB8F-D2F2-49E68131A0BC}"/>
          </ac:picMkLst>
        </pc:picChg>
      </pc:sldChg>
      <pc:sldChg chg="addSp delSp modSp new mod modTransition modClrScheme chgLayout">
        <pc:chgData name="Joel Aumedes Serrano" userId="6a34e1d1-8959-4b94-8952-9eab8c961e01" providerId="ADAL" clId="{583D941D-634E-41E5-B733-08F13FB07767}" dt="2023-05-29T17:00:27.159" v="2820"/>
        <pc:sldMkLst>
          <pc:docMk/>
          <pc:sldMk cId="3499508443" sldId="368"/>
        </pc:sldMkLst>
        <pc:spChg chg="del mod ord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2" creationId="{A9820B6C-45B4-A1AC-2E8D-58E3BAF3033C}"/>
          </ac:spMkLst>
        </pc:spChg>
        <pc:spChg chg="del mod ord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3" creationId="{E8AB00AA-0A8D-5E1E-5C9E-F21EE44C493D}"/>
          </ac:spMkLst>
        </pc:spChg>
        <pc:spChg chg="del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4" creationId="{8956F818-E840-AD41-6F80-3C340D24E49C}"/>
          </ac:spMkLst>
        </pc:spChg>
        <pc:spChg chg="del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5" creationId="{8AAAFF43-28DE-7A0C-DD32-3617A2324483}"/>
          </ac:spMkLst>
        </pc:spChg>
        <pc:spChg chg="del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6" creationId="{B34277C6-9E6A-3BDA-6AB2-60A6BC5245D0}"/>
          </ac:spMkLst>
        </pc:spChg>
        <pc:spChg chg="del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7" creationId="{0053BCB1-B3EB-A85D-53EA-AC96B7B28CD3}"/>
          </ac:spMkLst>
        </pc:spChg>
        <pc:spChg chg="del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8" creationId="{F9E1A02C-EEF4-33B2-E12A-6090A5933E98}"/>
          </ac:spMkLst>
        </pc:spChg>
        <pc:spChg chg="del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9" creationId="{B7772D10-E7FE-155D-830A-3241D33764C9}"/>
          </ac:spMkLst>
        </pc:spChg>
        <pc:spChg chg="del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10" creationId="{8D9B63CE-FCE3-06DF-DE6A-B6F6858A88FF}"/>
          </ac:spMkLst>
        </pc:spChg>
        <pc:spChg chg="del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11" creationId="{6135FE82-27A8-9E6E-23F2-1DCF3AF3AEBE}"/>
          </ac:spMkLst>
        </pc:spChg>
        <pc:spChg chg="del">
          <ac:chgData name="Joel Aumedes Serrano" userId="6a34e1d1-8959-4b94-8952-9eab8c961e01" providerId="ADAL" clId="{583D941D-634E-41E5-B733-08F13FB07767}" dt="2023-05-23T10:00:36.900" v="376" actId="700"/>
          <ac:spMkLst>
            <pc:docMk/>
            <pc:sldMk cId="3499508443" sldId="368"/>
            <ac:spMk id="12" creationId="{621500A3-49B6-CD53-A6D0-B1E2B80D3B3C}"/>
          </ac:spMkLst>
        </pc:spChg>
        <pc:spChg chg="del mod ord">
          <ac:chgData name="Joel Aumedes Serrano" userId="6a34e1d1-8959-4b94-8952-9eab8c961e01" providerId="ADAL" clId="{583D941D-634E-41E5-B733-08F13FB07767}" dt="2023-05-24T13:14:53.452" v="964" actId="478"/>
          <ac:spMkLst>
            <pc:docMk/>
            <pc:sldMk cId="3499508443" sldId="368"/>
            <ac:spMk id="13" creationId="{26238F60-2B0D-6D8D-373C-EC5A525A3C7F}"/>
          </ac:spMkLst>
        </pc:spChg>
        <pc:spChg chg="mod ord">
          <ac:chgData name="Joel Aumedes Serrano" userId="6a34e1d1-8959-4b94-8952-9eab8c961e01" providerId="ADAL" clId="{583D941D-634E-41E5-B733-08F13FB07767}" dt="2023-05-24T12:42:58.579" v="522"/>
          <ac:spMkLst>
            <pc:docMk/>
            <pc:sldMk cId="3499508443" sldId="368"/>
            <ac:spMk id="14" creationId="{968BCBB7-D7D8-B440-79BA-FF47C42EFC9D}"/>
          </ac:spMkLst>
        </pc:spChg>
        <pc:spChg chg="mod ord">
          <ac:chgData name="Joel Aumedes Serrano" userId="6a34e1d1-8959-4b94-8952-9eab8c961e01" providerId="ADAL" clId="{583D941D-634E-41E5-B733-08F13FB07767}" dt="2023-05-24T12:42:58.579" v="522"/>
          <ac:spMkLst>
            <pc:docMk/>
            <pc:sldMk cId="3499508443" sldId="368"/>
            <ac:spMk id="15" creationId="{26206F23-50B9-419B-7F5C-9015CB6797E4}"/>
          </ac:spMkLst>
        </pc:spChg>
        <pc:spChg chg="add mod ord">
          <ac:chgData name="Joel Aumedes Serrano" userId="6a34e1d1-8959-4b94-8952-9eab8c961e01" providerId="ADAL" clId="{583D941D-634E-41E5-B733-08F13FB07767}" dt="2023-05-24T13:14:09.336" v="961" actId="700"/>
          <ac:spMkLst>
            <pc:docMk/>
            <pc:sldMk cId="3499508443" sldId="368"/>
            <ac:spMk id="16" creationId="{96F9A0B7-B182-CE8B-7E6C-12C75BAF282A}"/>
          </ac:spMkLst>
        </pc:spChg>
        <pc:spChg chg="add del mod ord">
          <ac:chgData name="Joel Aumedes Serrano" userId="6a34e1d1-8959-4b94-8952-9eab8c961e01" providerId="ADAL" clId="{583D941D-634E-41E5-B733-08F13FB07767}" dt="2023-05-23T10:02:33.480" v="488" actId="931"/>
          <ac:spMkLst>
            <pc:docMk/>
            <pc:sldMk cId="3499508443" sldId="368"/>
            <ac:spMk id="17" creationId="{D4351AD9-09E2-A65E-2EFB-8FA7DF0C6207}"/>
          </ac:spMkLst>
        </pc:spChg>
        <pc:spChg chg="add mod ord">
          <ac:chgData name="Joel Aumedes Serrano" userId="6a34e1d1-8959-4b94-8952-9eab8c961e01" providerId="ADAL" clId="{583D941D-634E-41E5-B733-08F13FB07767}" dt="2023-05-29T16:29:40.901" v="2180" actId="20577"/>
          <ac:spMkLst>
            <pc:docMk/>
            <pc:sldMk cId="3499508443" sldId="368"/>
            <ac:spMk id="18" creationId="{61766CB1-197E-0C21-E6ED-51AD0BB331D7}"/>
          </ac:spMkLst>
        </pc:spChg>
        <pc:picChg chg="add mod ord modCrop">
          <ac:chgData name="Joel Aumedes Serrano" userId="6a34e1d1-8959-4b94-8952-9eab8c961e01" providerId="ADAL" clId="{583D941D-634E-41E5-B733-08F13FB07767}" dt="2023-05-24T13:14:09.336" v="961" actId="700"/>
          <ac:picMkLst>
            <pc:docMk/>
            <pc:sldMk cId="3499508443" sldId="368"/>
            <ac:picMk id="20" creationId="{4473F7C3-CF8A-1584-35DC-D9E69B3B7367}"/>
          </ac:picMkLst>
        </pc:picChg>
      </pc:sldChg>
      <pc:sldChg chg="addSp delSp modSp new mod modTransition setBg modClrScheme delAnim modAnim chgLayout">
        <pc:chgData name="Joel Aumedes Serrano" userId="6a34e1d1-8959-4b94-8952-9eab8c961e01" providerId="ADAL" clId="{583D941D-634E-41E5-B733-08F13FB07767}" dt="2023-05-29T17:00:27.159" v="2820"/>
        <pc:sldMkLst>
          <pc:docMk/>
          <pc:sldMk cId="2076782446" sldId="369"/>
        </pc:sldMkLst>
        <pc:spChg chg="del mod ord">
          <ac:chgData name="Joel Aumedes Serrano" userId="6a34e1d1-8959-4b94-8952-9eab8c961e01" providerId="ADAL" clId="{583D941D-634E-41E5-B733-08F13FB07767}" dt="2023-05-24T12:40:24.695" v="497" actId="700"/>
          <ac:spMkLst>
            <pc:docMk/>
            <pc:sldMk cId="2076782446" sldId="369"/>
            <ac:spMk id="2" creationId="{6D054CDF-CE99-1EDE-02C5-54C60605681A}"/>
          </ac:spMkLst>
        </pc:spChg>
        <pc:spChg chg="del mod ord">
          <ac:chgData name="Joel Aumedes Serrano" userId="6a34e1d1-8959-4b94-8952-9eab8c961e01" providerId="ADAL" clId="{583D941D-634E-41E5-B733-08F13FB07767}" dt="2023-05-24T12:40:24.695" v="497" actId="700"/>
          <ac:spMkLst>
            <pc:docMk/>
            <pc:sldMk cId="2076782446" sldId="369"/>
            <ac:spMk id="3" creationId="{5CCD98D2-C2AE-651E-5E45-1B613A50E645}"/>
          </ac:spMkLst>
        </pc:spChg>
        <pc:spChg chg="add del mod">
          <ac:chgData name="Joel Aumedes Serrano" userId="6a34e1d1-8959-4b94-8952-9eab8c961e01" providerId="ADAL" clId="{583D941D-634E-41E5-B733-08F13FB07767}" dt="2023-05-24T13:22:53.763" v="982" actId="931"/>
          <ac:spMkLst>
            <pc:docMk/>
            <pc:sldMk cId="2076782446" sldId="369"/>
            <ac:spMk id="4" creationId="{61B0D57B-81B3-9AC5-0285-269F010D7E09}"/>
          </ac:spMkLst>
        </pc:spChg>
        <pc:spChg chg="mod ord">
          <ac:chgData name="Joel Aumedes Serrano" userId="6a34e1d1-8959-4b94-8952-9eab8c961e01" providerId="ADAL" clId="{583D941D-634E-41E5-B733-08F13FB07767}" dt="2023-05-24T12:42:58.579" v="522"/>
          <ac:spMkLst>
            <pc:docMk/>
            <pc:sldMk cId="2076782446" sldId="369"/>
            <ac:spMk id="4" creationId="{E0D85FEF-CCF3-334D-D87C-C222952FBD87}"/>
          </ac:spMkLst>
        </pc:spChg>
        <pc:spChg chg="mod ord">
          <ac:chgData name="Joel Aumedes Serrano" userId="6a34e1d1-8959-4b94-8952-9eab8c961e01" providerId="ADAL" clId="{583D941D-634E-41E5-B733-08F13FB07767}" dt="2023-05-24T12:42:58.579" v="522"/>
          <ac:spMkLst>
            <pc:docMk/>
            <pc:sldMk cId="2076782446" sldId="369"/>
            <ac:spMk id="5" creationId="{702340B7-6DA2-1990-5072-4207BE5006B7}"/>
          </ac:spMkLst>
        </pc:spChg>
        <pc:spChg chg="del mod ord">
          <ac:chgData name="Joel Aumedes Serrano" userId="6a34e1d1-8959-4b94-8952-9eab8c961e01" providerId="ADAL" clId="{583D941D-634E-41E5-B733-08F13FB07767}" dt="2023-05-24T13:15:05.641" v="967" actId="478"/>
          <ac:spMkLst>
            <pc:docMk/>
            <pc:sldMk cId="2076782446" sldId="369"/>
            <ac:spMk id="6" creationId="{0E1BA3BC-B818-BE4C-1C82-A64D9E5E0F87}"/>
          </ac:spMkLst>
        </pc:spChg>
        <pc:spChg chg="del">
          <ac:chgData name="Joel Aumedes Serrano" userId="6a34e1d1-8959-4b94-8952-9eab8c961e01" providerId="ADAL" clId="{583D941D-634E-41E5-B733-08F13FB07767}" dt="2023-05-24T12:40:24.695" v="497" actId="700"/>
          <ac:spMkLst>
            <pc:docMk/>
            <pc:sldMk cId="2076782446" sldId="369"/>
            <ac:spMk id="7" creationId="{4CCD89A1-F72C-F3B9-BBE5-FB72A26E0A69}"/>
          </ac:spMkLst>
        </pc:spChg>
        <pc:spChg chg="add mod ord">
          <ac:chgData name="Joel Aumedes Serrano" userId="6a34e1d1-8959-4b94-8952-9eab8c961e01" providerId="ADAL" clId="{583D941D-634E-41E5-B733-08F13FB07767}" dt="2023-05-29T16:12:39.473" v="1583" actId="14100"/>
          <ac:spMkLst>
            <pc:docMk/>
            <pc:sldMk cId="2076782446" sldId="369"/>
            <ac:spMk id="8" creationId="{DE15E3EF-DA14-65EA-351A-EB7782551804}"/>
          </ac:spMkLst>
        </pc:spChg>
        <pc:spChg chg="add del mod ord">
          <ac:chgData name="Joel Aumedes Serrano" userId="6a34e1d1-8959-4b94-8952-9eab8c961e01" providerId="ADAL" clId="{583D941D-634E-41E5-B733-08F13FB07767}" dt="2023-05-24T13:21:21.137" v="979" actId="931"/>
          <ac:spMkLst>
            <pc:docMk/>
            <pc:sldMk cId="2076782446" sldId="369"/>
            <ac:spMk id="9" creationId="{E23766BD-4A19-78C9-17F9-D427DC57DAF0}"/>
          </ac:spMkLst>
        </pc:spChg>
        <pc:spChg chg="add del mod">
          <ac:chgData name="Joel Aumedes Serrano" userId="6a34e1d1-8959-4b94-8952-9eab8c961e01" providerId="ADAL" clId="{583D941D-634E-41E5-B733-08F13FB07767}" dt="2023-05-24T13:25:55.381" v="1063" actId="931"/>
          <ac:spMkLst>
            <pc:docMk/>
            <pc:sldMk cId="2076782446" sldId="369"/>
            <ac:spMk id="10" creationId="{D73E8272-38F7-A9DC-7918-8CE750B533B9}"/>
          </ac:spMkLst>
        </pc:spChg>
        <pc:spChg chg="add del mod">
          <ac:chgData name="Joel Aumedes Serrano" userId="6a34e1d1-8959-4b94-8952-9eab8c961e01" providerId="ADAL" clId="{583D941D-634E-41E5-B733-08F13FB07767}" dt="2023-05-29T16:08:02.283" v="1498" actId="26606"/>
          <ac:spMkLst>
            <pc:docMk/>
            <pc:sldMk cId="2076782446" sldId="369"/>
            <ac:spMk id="13" creationId="{497FDC68-F910-7059-7FA6-3A71ECF58DE4}"/>
          </ac:spMkLst>
        </pc:spChg>
        <pc:graphicFrameChg chg="add del mod ord modGraphic">
          <ac:chgData name="Joel Aumedes Serrano" userId="6a34e1d1-8959-4b94-8952-9eab8c961e01" providerId="ADAL" clId="{583D941D-634E-41E5-B733-08F13FB07767}" dt="2023-05-24T13:22:07.992" v="981" actId="478"/>
          <ac:graphicFrameMkLst>
            <pc:docMk/>
            <pc:sldMk cId="2076782446" sldId="369"/>
            <ac:graphicFrameMk id="2" creationId="{AA59D3C5-7DB8-44D7-229E-64E187D47EE5}"/>
          </ac:graphicFrameMkLst>
        </pc:graphicFrameChg>
        <pc:graphicFrameChg chg="add del mod ord modGraphic">
          <ac:chgData name="Joel Aumedes Serrano" userId="6a34e1d1-8959-4b94-8952-9eab8c961e01" providerId="ADAL" clId="{583D941D-634E-41E5-B733-08F13FB07767}" dt="2023-05-24T13:25:19.155" v="1062" actId="478"/>
          <ac:graphicFrameMkLst>
            <pc:docMk/>
            <pc:sldMk cId="2076782446" sldId="369"/>
            <ac:graphicFrameMk id="5" creationId="{02058A65-BEFA-1252-E4B9-00C526628190}"/>
          </ac:graphicFrameMkLst>
        </pc:graphicFrameChg>
        <pc:graphicFrameChg chg="add del mod ord modGraphic">
          <ac:chgData name="Joel Aumedes Serrano" userId="6a34e1d1-8959-4b94-8952-9eab8c961e01" providerId="ADAL" clId="{583D941D-634E-41E5-B733-08F13FB07767}" dt="2023-05-24T13:26:55.819" v="1081" actId="478"/>
          <ac:graphicFrameMkLst>
            <pc:docMk/>
            <pc:sldMk cId="2076782446" sldId="369"/>
            <ac:graphicFrameMk id="11" creationId="{CFA717C9-1EB4-D77A-58B1-A18EB247BB52}"/>
          </ac:graphicFrameMkLst>
        </pc:graphicFrameChg>
        <pc:graphicFrameChg chg="add del mod">
          <ac:chgData name="Joel Aumedes Serrano" userId="6a34e1d1-8959-4b94-8952-9eab8c961e01" providerId="ADAL" clId="{583D941D-634E-41E5-B733-08F13FB07767}" dt="2023-05-29T16:07:48.607" v="1481" actId="26606"/>
          <ac:graphicFrameMkLst>
            <pc:docMk/>
            <pc:sldMk cId="2076782446" sldId="369"/>
            <ac:graphicFrameMk id="15" creationId="{18873E68-B160-F2CB-BBE3-19DAF6676AE5}"/>
          </ac:graphicFrameMkLst>
        </pc:graphicFrameChg>
        <pc:graphicFrameChg chg="add mod modGraphic">
          <ac:chgData name="Joel Aumedes Serrano" userId="6a34e1d1-8959-4b94-8952-9eab8c961e01" providerId="ADAL" clId="{583D941D-634E-41E5-B733-08F13FB07767}" dt="2023-05-29T16:09:32.031" v="1510" actId="12100"/>
          <ac:graphicFrameMkLst>
            <pc:docMk/>
            <pc:sldMk cId="2076782446" sldId="369"/>
            <ac:graphicFrameMk id="16" creationId="{F6E14374-38AF-AA1B-433E-545217195A4B}"/>
          </ac:graphicFrameMkLst>
        </pc:graphicFrameChg>
      </pc:sldChg>
      <pc:sldChg chg="addSp delSp modSp new del mod modClrScheme chgLayout">
        <pc:chgData name="Joel Aumedes Serrano" userId="6a34e1d1-8959-4b94-8952-9eab8c961e01" providerId="ADAL" clId="{583D941D-634E-41E5-B733-08F13FB07767}" dt="2023-05-23T10:03:15.865" v="495" actId="47"/>
        <pc:sldMkLst>
          <pc:docMk/>
          <pc:sldMk cId="2396118073" sldId="369"/>
        </pc:sldMkLst>
        <pc:spChg chg="del mod ord">
          <ac:chgData name="Joel Aumedes Serrano" userId="6a34e1d1-8959-4b94-8952-9eab8c961e01" providerId="ADAL" clId="{583D941D-634E-41E5-B733-08F13FB07767}" dt="2023-05-23T10:02:54.729" v="494" actId="700"/>
          <ac:spMkLst>
            <pc:docMk/>
            <pc:sldMk cId="2396118073" sldId="369"/>
            <ac:spMk id="2" creationId="{CA52AE96-8E1D-0910-FE4F-AA821270F77A}"/>
          </ac:spMkLst>
        </pc:spChg>
        <pc:spChg chg="del mod ord">
          <ac:chgData name="Joel Aumedes Serrano" userId="6a34e1d1-8959-4b94-8952-9eab8c961e01" providerId="ADAL" clId="{583D941D-634E-41E5-B733-08F13FB07767}" dt="2023-05-23T10:02:54.729" v="494" actId="700"/>
          <ac:spMkLst>
            <pc:docMk/>
            <pc:sldMk cId="2396118073" sldId="369"/>
            <ac:spMk id="3" creationId="{CF23BE20-77AE-59A2-E476-0B6DF72E05D2}"/>
          </ac:spMkLst>
        </pc:spChg>
        <pc:spChg chg="mod ord">
          <ac:chgData name="Joel Aumedes Serrano" userId="6a34e1d1-8959-4b94-8952-9eab8c961e01" providerId="ADAL" clId="{583D941D-634E-41E5-B733-08F13FB07767}" dt="2023-05-23T10:02:54.729" v="494" actId="700"/>
          <ac:spMkLst>
            <pc:docMk/>
            <pc:sldMk cId="2396118073" sldId="369"/>
            <ac:spMk id="4" creationId="{CB304B43-248D-161D-B494-3AF6EFF2A767}"/>
          </ac:spMkLst>
        </pc:spChg>
        <pc:spChg chg="mod ord">
          <ac:chgData name="Joel Aumedes Serrano" userId="6a34e1d1-8959-4b94-8952-9eab8c961e01" providerId="ADAL" clId="{583D941D-634E-41E5-B733-08F13FB07767}" dt="2023-05-23T10:02:54.729" v="494" actId="700"/>
          <ac:spMkLst>
            <pc:docMk/>
            <pc:sldMk cId="2396118073" sldId="369"/>
            <ac:spMk id="5" creationId="{DF9148A6-85B8-8D76-94A7-DBEA77432ABF}"/>
          </ac:spMkLst>
        </pc:spChg>
        <pc:spChg chg="mod ord">
          <ac:chgData name="Joel Aumedes Serrano" userId="6a34e1d1-8959-4b94-8952-9eab8c961e01" providerId="ADAL" clId="{583D941D-634E-41E5-B733-08F13FB07767}" dt="2023-05-23T10:02:54.729" v="494" actId="700"/>
          <ac:spMkLst>
            <pc:docMk/>
            <pc:sldMk cId="2396118073" sldId="369"/>
            <ac:spMk id="6" creationId="{1B69E64A-4674-CD57-E262-32DD3175948A}"/>
          </ac:spMkLst>
        </pc:spChg>
        <pc:spChg chg="del">
          <ac:chgData name="Joel Aumedes Serrano" userId="6a34e1d1-8959-4b94-8952-9eab8c961e01" providerId="ADAL" clId="{583D941D-634E-41E5-B733-08F13FB07767}" dt="2023-05-23T10:02:54.729" v="494" actId="700"/>
          <ac:spMkLst>
            <pc:docMk/>
            <pc:sldMk cId="2396118073" sldId="369"/>
            <ac:spMk id="7" creationId="{04904A76-54CF-45E8-67D4-D49DFC9D7698}"/>
          </ac:spMkLst>
        </pc:spChg>
        <pc:spChg chg="add mod ord">
          <ac:chgData name="Joel Aumedes Serrano" userId="6a34e1d1-8959-4b94-8952-9eab8c961e01" providerId="ADAL" clId="{583D941D-634E-41E5-B733-08F13FB07767}" dt="2023-05-23T10:02:54.729" v="494" actId="700"/>
          <ac:spMkLst>
            <pc:docMk/>
            <pc:sldMk cId="2396118073" sldId="369"/>
            <ac:spMk id="8" creationId="{2321BAAF-1061-1C65-76AC-1FA309A7A917}"/>
          </ac:spMkLst>
        </pc:spChg>
        <pc:spChg chg="add mod ord">
          <ac:chgData name="Joel Aumedes Serrano" userId="6a34e1d1-8959-4b94-8952-9eab8c961e01" providerId="ADAL" clId="{583D941D-634E-41E5-B733-08F13FB07767}" dt="2023-05-23T10:02:54.729" v="494" actId="700"/>
          <ac:spMkLst>
            <pc:docMk/>
            <pc:sldMk cId="2396118073" sldId="369"/>
            <ac:spMk id="9" creationId="{2F499135-3B97-C2C5-8DD1-0D0FE6B3F0FF}"/>
          </ac:spMkLst>
        </pc:spChg>
      </pc:sldChg>
      <pc:sldChg chg="addSp delSp modSp new mod modTransition modClrScheme chgLayout">
        <pc:chgData name="Joel Aumedes Serrano" userId="6a34e1d1-8959-4b94-8952-9eab8c961e01" providerId="ADAL" clId="{583D941D-634E-41E5-B733-08F13FB07767}" dt="2023-05-29T17:09:12.781" v="3201" actId="108"/>
        <pc:sldMkLst>
          <pc:docMk/>
          <pc:sldMk cId="3730353445" sldId="370"/>
        </pc:sldMkLst>
        <pc:spChg chg="mod ord">
          <ac:chgData name="Joel Aumedes Serrano" userId="6a34e1d1-8959-4b94-8952-9eab8c961e01" providerId="ADAL" clId="{583D941D-634E-41E5-B733-08F13FB07767}" dt="2023-05-24T13:29:57.189" v="1093" actId="700"/>
          <ac:spMkLst>
            <pc:docMk/>
            <pc:sldMk cId="3730353445" sldId="370"/>
            <ac:spMk id="2" creationId="{7118EFBC-0D66-9602-CC6E-7AC5116C37BF}"/>
          </ac:spMkLst>
        </pc:spChg>
        <pc:spChg chg="del mod ord">
          <ac:chgData name="Joel Aumedes Serrano" userId="6a34e1d1-8959-4b94-8952-9eab8c961e01" providerId="ADAL" clId="{583D941D-634E-41E5-B733-08F13FB07767}" dt="2023-05-24T13:29:57.189" v="1093" actId="700"/>
          <ac:spMkLst>
            <pc:docMk/>
            <pc:sldMk cId="3730353445" sldId="370"/>
            <ac:spMk id="3" creationId="{E930E2A8-0446-0D96-5295-E795A9F59277}"/>
          </ac:spMkLst>
        </pc:spChg>
        <pc:spChg chg="add mod ord">
          <ac:chgData name="Joel Aumedes Serrano" userId="6a34e1d1-8959-4b94-8952-9eab8c961e01" providerId="ADAL" clId="{583D941D-634E-41E5-B733-08F13FB07767}" dt="2023-05-29T16:32:54.284" v="2296" actId="20577"/>
          <ac:spMkLst>
            <pc:docMk/>
            <pc:sldMk cId="3730353445" sldId="370"/>
            <ac:spMk id="4" creationId="{716FDCCA-2E9A-DD32-F488-1585E0879E39}"/>
          </ac:spMkLst>
        </pc:spChg>
        <pc:spChg chg="add del mod">
          <ac:chgData name="Joel Aumedes Serrano" userId="6a34e1d1-8959-4b94-8952-9eab8c961e01" providerId="ADAL" clId="{583D941D-634E-41E5-B733-08F13FB07767}" dt="2023-05-29T16:40:05.560" v="2394" actId="478"/>
          <ac:spMkLst>
            <pc:docMk/>
            <pc:sldMk cId="3730353445" sldId="370"/>
            <ac:spMk id="5" creationId="{A18062F8-D9F2-ED25-0786-14A49340A679}"/>
          </ac:spMkLst>
        </pc:spChg>
        <pc:spChg chg="add del mod">
          <ac:chgData name="Joel Aumedes Serrano" userId="6a34e1d1-8959-4b94-8952-9eab8c961e01" providerId="ADAL" clId="{583D941D-634E-41E5-B733-08F13FB07767}" dt="2023-05-29T16:41:15.120" v="2417" actId="478"/>
          <ac:spMkLst>
            <pc:docMk/>
            <pc:sldMk cId="3730353445" sldId="370"/>
            <ac:spMk id="6" creationId="{01B18E80-8710-DA65-27DF-CD8FF0936C7E}"/>
          </ac:spMkLst>
        </pc:spChg>
        <pc:spChg chg="add mod">
          <ac:chgData name="Joel Aumedes Serrano" userId="6a34e1d1-8959-4b94-8952-9eab8c961e01" providerId="ADAL" clId="{583D941D-634E-41E5-B733-08F13FB07767}" dt="2023-05-29T17:09:12.781" v="3201" actId="108"/>
          <ac:spMkLst>
            <pc:docMk/>
            <pc:sldMk cId="3730353445" sldId="370"/>
            <ac:spMk id="7" creationId="{B748C80C-72A9-FDF1-9F81-43BBAB8C3C7F}"/>
          </ac:spMkLst>
        </pc:spChg>
        <pc:spChg chg="add mod">
          <ac:chgData name="Joel Aumedes Serrano" userId="6a34e1d1-8959-4b94-8952-9eab8c961e01" providerId="ADAL" clId="{583D941D-634E-41E5-B733-08F13FB07767}" dt="2023-05-29T17:09:10.685" v="3200" actId="108"/>
          <ac:spMkLst>
            <pc:docMk/>
            <pc:sldMk cId="3730353445" sldId="370"/>
            <ac:spMk id="8" creationId="{021BD1C8-79AB-F6DD-3893-D4B9316A00D5}"/>
          </ac:spMkLst>
        </pc:spChg>
        <pc:graphicFrameChg chg="add mod modGraphic">
          <ac:chgData name="Joel Aumedes Serrano" userId="6a34e1d1-8959-4b94-8952-9eab8c961e01" providerId="ADAL" clId="{583D941D-634E-41E5-B733-08F13FB07767}" dt="2023-05-29T17:09:09.611" v="3199"/>
          <ac:graphicFrameMkLst>
            <pc:docMk/>
            <pc:sldMk cId="3730353445" sldId="370"/>
            <ac:graphicFrameMk id="3" creationId="{6AB51B7E-A71C-B107-833D-3740164BA681}"/>
          </ac:graphicFrameMkLst>
        </pc:graphicFrameChg>
      </pc:sldChg>
      <pc:sldChg chg="addSp delSp modSp new mod modTransition modClrScheme chgLayout">
        <pc:chgData name="Joel Aumedes Serrano" userId="6a34e1d1-8959-4b94-8952-9eab8c961e01" providerId="ADAL" clId="{583D941D-634E-41E5-B733-08F13FB07767}" dt="2023-05-29T17:06:15.925" v="3092" actId="14100"/>
        <pc:sldMkLst>
          <pc:docMk/>
          <pc:sldMk cId="3731933568" sldId="371"/>
        </pc:sldMkLst>
        <pc:spChg chg="mod ord">
          <ac:chgData name="Joel Aumedes Serrano" userId="6a34e1d1-8959-4b94-8952-9eab8c961e01" providerId="ADAL" clId="{583D941D-634E-41E5-B733-08F13FB07767}" dt="2023-05-24T13:30:29.668" v="1103" actId="700"/>
          <ac:spMkLst>
            <pc:docMk/>
            <pc:sldMk cId="3731933568" sldId="371"/>
            <ac:spMk id="2" creationId="{F05A0374-334E-83E5-818E-37187F790FC5}"/>
          </ac:spMkLst>
        </pc:spChg>
        <pc:spChg chg="del mod ord">
          <ac:chgData name="Joel Aumedes Serrano" userId="6a34e1d1-8959-4b94-8952-9eab8c961e01" providerId="ADAL" clId="{583D941D-634E-41E5-B733-08F13FB07767}" dt="2023-05-24T13:30:23.103" v="1102" actId="700"/>
          <ac:spMkLst>
            <pc:docMk/>
            <pc:sldMk cId="3731933568" sldId="371"/>
            <ac:spMk id="3" creationId="{1F396476-318C-0DC6-B5D9-A185F30C460E}"/>
          </ac:spMkLst>
        </pc:spChg>
        <pc:spChg chg="add del mod ord">
          <ac:chgData name="Joel Aumedes Serrano" userId="6a34e1d1-8959-4b94-8952-9eab8c961e01" providerId="ADAL" clId="{583D941D-634E-41E5-B733-08F13FB07767}" dt="2023-05-24T13:30:29.668" v="1103" actId="700"/>
          <ac:spMkLst>
            <pc:docMk/>
            <pc:sldMk cId="3731933568" sldId="371"/>
            <ac:spMk id="4" creationId="{3C82C6C3-1A1C-57B1-C7EC-7D73CAE95AA3}"/>
          </ac:spMkLst>
        </pc:spChg>
        <pc:spChg chg="mod">
          <ac:chgData name="Joel Aumedes Serrano" userId="6a34e1d1-8959-4b94-8952-9eab8c961e01" providerId="ADAL" clId="{583D941D-634E-41E5-B733-08F13FB07767}" dt="2023-05-29T17:04:44.247" v="3072"/>
          <ac:spMkLst>
            <pc:docMk/>
            <pc:sldMk cId="3731933568" sldId="371"/>
            <ac:spMk id="4" creationId="{BFB5341A-AD2D-6847-2F42-C5FB541976B6}"/>
          </ac:spMkLst>
        </pc:spChg>
        <pc:spChg chg="mod">
          <ac:chgData name="Joel Aumedes Serrano" userId="6a34e1d1-8959-4b94-8952-9eab8c961e01" providerId="ADAL" clId="{583D941D-634E-41E5-B733-08F13FB07767}" dt="2023-05-29T17:04:44.247" v="3072"/>
          <ac:spMkLst>
            <pc:docMk/>
            <pc:sldMk cId="3731933568" sldId="371"/>
            <ac:spMk id="5" creationId="{13E6884C-77F8-E800-3993-89B656BEEAC7}"/>
          </ac:spMkLst>
        </pc:spChg>
        <pc:spChg chg="add del mod ord">
          <ac:chgData name="Joel Aumedes Serrano" userId="6a34e1d1-8959-4b94-8952-9eab8c961e01" providerId="ADAL" clId="{583D941D-634E-41E5-B733-08F13FB07767}" dt="2023-05-24T13:30:29.668" v="1103" actId="700"/>
          <ac:spMkLst>
            <pc:docMk/>
            <pc:sldMk cId="3731933568" sldId="371"/>
            <ac:spMk id="5" creationId="{16B81E73-515D-5253-55AB-DB6159E1BFD3}"/>
          </ac:spMkLst>
        </pc:spChg>
        <pc:spChg chg="add del mod ord">
          <ac:chgData name="Joel Aumedes Serrano" userId="6a34e1d1-8959-4b94-8952-9eab8c961e01" providerId="ADAL" clId="{583D941D-634E-41E5-B733-08F13FB07767}" dt="2023-05-24T13:30:29.668" v="1103" actId="700"/>
          <ac:spMkLst>
            <pc:docMk/>
            <pc:sldMk cId="3731933568" sldId="371"/>
            <ac:spMk id="6" creationId="{AE3F79E0-36A0-6144-1FB1-742FCAF362C0}"/>
          </ac:spMkLst>
        </pc:spChg>
        <pc:spChg chg="mod">
          <ac:chgData name="Joel Aumedes Serrano" userId="6a34e1d1-8959-4b94-8952-9eab8c961e01" providerId="ADAL" clId="{583D941D-634E-41E5-B733-08F13FB07767}" dt="2023-05-29T17:04:44.247" v="3072"/>
          <ac:spMkLst>
            <pc:docMk/>
            <pc:sldMk cId="3731933568" sldId="371"/>
            <ac:spMk id="6" creationId="{E256C7A0-5139-DDF8-7F89-5B1C78B7094C}"/>
          </ac:spMkLst>
        </pc:spChg>
        <pc:spChg chg="add del mod ord">
          <ac:chgData name="Joel Aumedes Serrano" userId="6a34e1d1-8959-4b94-8952-9eab8c961e01" providerId="ADAL" clId="{583D941D-634E-41E5-B733-08F13FB07767}" dt="2023-05-24T13:30:29.668" v="1103" actId="700"/>
          <ac:spMkLst>
            <pc:docMk/>
            <pc:sldMk cId="3731933568" sldId="371"/>
            <ac:spMk id="7" creationId="{19D09C4C-40A1-1E69-0DAF-0E664675A64F}"/>
          </ac:spMkLst>
        </pc:spChg>
        <pc:spChg chg="add mod ord">
          <ac:chgData name="Joel Aumedes Serrano" userId="6a34e1d1-8959-4b94-8952-9eab8c961e01" providerId="ADAL" clId="{583D941D-634E-41E5-B733-08F13FB07767}" dt="2023-05-29T17:06:07.869" v="3086" actId="403"/>
          <ac:spMkLst>
            <pc:docMk/>
            <pc:sldMk cId="3731933568" sldId="371"/>
            <ac:spMk id="8" creationId="{29CD6423-C729-A7ED-AD31-9DC5C6A19ED3}"/>
          </ac:spMkLst>
        </pc:spChg>
        <pc:spChg chg="add mod ord">
          <ac:chgData name="Joel Aumedes Serrano" userId="6a34e1d1-8959-4b94-8952-9eab8c961e01" providerId="ADAL" clId="{583D941D-634E-41E5-B733-08F13FB07767}" dt="2023-05-29T17:06:15.925" v="3092" actId="14100"/>
          <ac:spMkLst>
            <pc:docMk/>
            <pc:sldMk cId="3731933568" sldId="371"/>
            <ac:spMk id="9" creationId="{53A6FE2C-16AB-E6EE-0B43-3C6EDC020590}"/>
          </ac:spMkLst>
        </pc:spChg>
        <pc:spChg chg="add mod ord">
          <ac:chgData name="Joel Aumedes Serrano" userId="6a34e1d1-8959-4b94-8952-9eab8c961e01" providerId="ADAL" clId="{583D941D-634E-41E5-B733-08F13FB07767}" dt="2023-05-29T17:06:07.869" v="3086" actId="403"/>
          <ac:spMkLst>
            <pc:docMk/>
            <pc:sldMk cId="3731933568" sldId="371"/>
            <ac:spMk id="10" creationId="{2A10A708-0DFF-8D46-880C-96218938AA6B}"/>
          </ac:spMkLst>
        </pc:spChg>
        <pc:spChg chg="add mod ord">
          <ac:chgData name="Joel Aumedes Serrano" userId="6a34e1d1-8959-4b94-8952-9eab8c961e01" providerId="ADAL" clId="{583D941D-634E-41E5-B733-08F13FB07767}" dt="2023-05-29T17:06:14.118" v="3091" actId="14100"/>
          <ac:spMkLst>
            <pc:docMk/>
            <pc:sldMk cId="3731933568" sldId="371"/>
            <ac:spMk id="11" creationId="{6775D193-A327-1D50-19D4-B7103DB252E1}"/>
          </ac:spMkLst>
        </pc:spChg>
        <pc:spChg chg="add mod ord">
          <ac:chgData name="Joel Aumedes Serrano" userId="6a34e1d1-8959-4b94-8952-9eab8c961e01" providerId="ADAL" clId="{583D941D-634E-41E5-B733-08F13FB07767}" dt="2023-05-29T17:06:07.869" v="3086" actId="403"/>
          <ac:spMkLst>
            <pc:docMk/>
            <pc:sldMk cId="3731933568" sldId="371"/>
            <ac:spMk id="12" creationId="{978C1E70-4EF0-0404-519C-E0D5A99DE7B0}"/>
          </ac:spMkLst>
        </pc:spChg>
        <pc:spChg chg="add mod ord">
          <ac:chgData name="Joel Aumedes Serrano" userId="6a34e1d1-8959-4b94-8952-9eab8c961e01" providerId="ADAL" clId="{583D941D-634E-41E5-B733-08F13FB07767}" dt="2023-05-29T17:06:11.838" v="3090" actId="14100"/>
          <ac:spMkLst>
            <pc:docMk/>
            <pc:sldMk cId="3731933568" sldId="371"/>
            <ac:spMk id="13" creationId="{B106865A-022D-ED8F-74E9-F6FB43622CA1}"/>
          </ac:spMkLst>
        </pc:spChg>
        <pc:grpChg chg="add mod">
          <ac:chgData name="Joel Aumedes Serrano" userId="6a34e1d1-8959-4b94-8952-9eab8c961e01" providerId="ADAL" clId="{583D941D-634E-41E5-B733-08F13FB07767}" dt="2023-05-29T17:05:26.988" v="3081" actId="166"/>
          <ac:grpSpMkLst>
            <pc:docMk/>
            <pc:sldMk cId="3731933568" sldId="371"/>
            <ac:grpSpMk id="3" creationId="{F88494FD-0B15-B63F-35CD-5658281BCB20}"/>
          </ac:grpSpMkLst>
        </pc:grpChg>
        <pc:graphicFrameChg chg="add mod modGraphic">
          <ac:chgData name="Joel Aumedes Serrano" userId="6a34e1d1-8959-4b94-8952-9eab8c961e01" providerId="ADAL" clId="{583D941D-634E-41E5-B733-08F13FB07767}" dt="2023-05-29T17:05:44.375" v="3082" actId="1076"/>
          <ac:graphicFrameMkLst>
            <pc:docMk/>
            <pc:sldMk cId="3731933568" sldId="371"/>
            <ac:graphicFrameMk id="7" creationId="{EC0DC91D-C55B-0B5F-E6C1-9F75B4DA6211}"/>
          </ac:graphicFrameMkLst>
        </pc:graphicFrameChg>
      </pc:sldChg>
      <pc:sldChg chg="addSp delSp modSp new mod modTransition modClrScheme chgLayout">
        <pc:chgData name="Joel Aumedes Serrano" userId="6a34e1d1-8959-4b94-8952-9eab8c961e01" providerId="ADAL" clId="{583D941D-634E-41E5-B733-08F13FB07767}" dt="2023-05-30T07:38:12.039" v="6426" actId="20577"/>
        <pc:sldMkLst>
          <pc:docMk/>
          <pc:sldMk cId="2842152316" sldId="372"/>
        </pc:sldMkLst>
        <pc:spChg chg="del mod ord">
          <ac:chgData name="Joel Aumedes Serrano" userId="6a34e1d1-8959-4b94-8952-9eab8c961e01" providerId="ADAL" clId="{583D941D-634E-41E5-B733-08F13FB07767}" dt="2023-05-24T13:43:57.981" v="1142" actId="700"/>
          <ac:spMkLst>
            <pc:docMk/>
            <pc:sldMk cId="2842152316" sldId="372"/>
            <ac:spMk id="2" creationId="{539001B1-A02B-20F0-48E8-7BA23FE7E935}"/>
          </ac:spMkLst>
        </pc:spChg>
        <pc:spChg chg="add del mod ord">
          <ac:chgData name="Joel Aumedes Serrano" userId="6a34e1d1-8959-4b94-8952-9eab8c961e01" providerId="ADAL" clId="{583D941D-634E-41E5-B733-08F13FB07767}" dt="2023-05-29T17:11:12.467" v="3206" actId="3680"/>
          <ac:spMkLst>
            <pc:docMk/>
            <pc:sldMk cId="2842152316" sldId="372"/>
            <ac:spMk id="2" creationId="{AA3D6FAE-A165-6B47-2A5E-4526EABE9C27}"/>
          </ac:spMkLst>
        </pc:spChg>
        <pc:spChg chg="del">
          <ac:chgData name="Joel Aumedes Serrano" userId="6a34e1d1-8959-4b94-8952-9eab8c961e01" providerId="ADAL" clId="{583D941D-634E-41E5-B733-08F13FB07767}" dt="2023-05-24T13:43:57.981" v="1142" actId="700"/>
          <ac:spMkLst>
            <pc:docMk/>
            <pc:sldMk cId="2842152316" sldId="372"/>
            <ac:spMk id="3" creationId="{3A21DCB6-497B-C572-4735-F3C9929600F3}"/>
          </ac:spMkLst>
        </pc:spChg>
        <pc:spChg chg="del mod ord">
          <ac:chgData name="Joel Aumedes Serrano" userId="6a34e1d1-8959-4b94-8952-9eab8c961e01" providerId="ADAL" clId="{583D941D-634E-41E5-B733-08F13FB07767}" dt="2023-05-24T13:43:57.981" v="1142" actId="700"/>
          <ac:spMkLst>
            <pc:docMk/>
            <pc:sldMk cId="2842152316" sldId="372"/>
            <ac:spMk id="4" creationId="{AC5683DA-83B1-692F-F97C-F2353BE4208C}"/>
          </ac:spMkLst>
        </pc:spChg>
        <pc:spChg chg="del">
          <ac:chgData name="Joel Aumedes Serrano" userId="6a34e1d1-8959-4b94-8952-9eab8c961e01" providerId="ADAL" clId="{583D941D-634E-41E5-B733-08F13FB07767}" dt="2023-05-24T13:43:57.981" v="1142" actId="700"/>
          <ac:spMkLst>
            <pc:docMk/>
            <pc:sldMk cId="2842152316" sldId="372"/>
            <ac:spMk id="5" creationId="{572D2179-EE63-7CE6-8C18-C0F887645EFC}"/>
          </ac:spMkLst>
        </pc:spChg>
        <pc:spChg chg="del">
          <ac:chgData name="Joel Aumedes Serrano" userId="6a34e1d1-8959-4b94-8952-9eab8c961e01" providerId="ADAL" clId="{583D941D-634E-41E5-B733-08F13FB07767}" dt="2023-05-24T13:43:57.981" v="1142" actId="700"/>
          <ac:spMkLst>
            <pc:docMk/>
            <pc:sldMk cId="2842152316" sldId="372"/>
            <ac:spMk id="6" creationId="{2106FDC1-27F0-D838-D0A2-BD4D4C4BB41D}"/>
          </ac:spMkLst>
        </pc:spChg>
        <pc:spChg chg="del">
          <ac:chgData name="Joel Aumedes Serrano" userId="6a34e1d1-8959-4b94-8952-9eab8c961e01" providerId="ADAL" clId="{583D941D-634E-41E5-B733-08F13FB07767}" dt="2023-05-24T13:43:57.981" v="1142" actId="700"/>
          <ac:spMkLst>
            <pc:docMk/>
            <pc:sldMk cId="2842152316" sldId="372"/>
            <ac:spMk id="7" creationId="{38BDCC27-3D9E-2725-1C21-F85A97B8B781}"/>
          </ac:spMkLst>
        </pc:spChg>
        <pc:spChg chg="add mod">
          <ac:chgData name="Joel Aumedes Serrano" userId="6a34e1d1-8959-4b94-8952-9eab8c961e01" providerId="ADAL" clId="{583D941D-634E-41E5-B733-08F13FB07767}" dt="2023-05-29T17:14:00.678" v="3345" actId="20577"/>
          <ac:spMkLst>
            <pc:docMk/>
            <pc:sldMk cId="2842152316" sldId="372"/>
            <ac:spMk id="7" creationId="{7DD0FCFE-0CBC-BFCC-8123-957E92AA0186}"/>
          </ac:spMkLst>
        </pc:spChg>
        <pc:spChg chg="del">
          <ac:chgData name="Joel Aumedes Serrano" userId="6a34e1d1-8959-4b94-8952-9eab8c961e01" providerId="ADAL" clId="{583D941D-634E-41E5-B733-08F13FB07767}" dt="2023-05-24T13:43:57.981" v="1142" actId="700"/>
          <ac:spMkLst>
            <pc:docMk/>
            <pc:sldMk cId="2842152316" sldId="372"/>
            <ac:spMk id="8" creationId="{8F25EE97-F4DC-F4C9-8C0A-6EC30E32A6BA}"/>
          </ac:spMkLst>
        </pc:spChg>
        <pc:spChg chg="add mod ord">
          <ac:chgData name="Joel Aumedes Serrano" userId="6a34e1d1-8959-4b94-8952-9eab8c961e01" providerId="ADAL" clId="{583D941D-634E-41E5-B733-08F13FB07767}" dt="2023-05-29T17:13:44.942" v="3324" actId="1076"/>
          <ac:spMkLst>
            <pc:docMk/>
            <pc:sldMk cId="2842152316" sldId="372"/>
            <ac:spMk id="9" creationId="{1E46964A-2BFF-E487-2CBA-DB41EF019FC9}"/>
          </ac:spMkLst>
        </pc:spChg>
        <pc:spChg chg="add del mod ord">
          <ac:chgData name="Joel Aumedes Serrano" userId="6a34e1d1-8959-4b94-8952-9eab8c961e01" providerId="ADAL" clId="{583D941D-634E-41E5-B733-08F13FB07767}" dt="2023-05-29T17:10:43.867" v="3205" actId="700"/>
          <ac:spMkLst>
            <pc:docMk/>
            <pc:sldMk cId="2842152316" sldId="372"/>
            <ac:spMk id="10" creationId="{112B83A8-4E2B-AD70-3521-A94757C588E6}"/>
          </ac:spMkLst>
        </pc:spChg>
        <pc:graphicFrameChg chg="add mod ord modGraphic">
          <ac:chgData name="Joel Aumedes Serrano" userId="6a34e1d1-8959-4b94-8952-9eab8c961e01" providerId="ADAL" clId="{583D941D-634E-41E5-B733-08F13FB07767}" dt="2023-05-30T07:38:12.039" v="6426" actId="20577"/>
          <ac:graphicFrameMkLst>
            <pc:docMk/>
            <pc:sldMk cId="2842152316" sldId="372"/>
            <ac:graphicFrameMk id="5" creationId="{34DE08A3-A414-ABC4-D19C-A40EC25D763D}"/>
          </ac:graphicFrameMkLst>
        </pc:graphicFrameChg>
        <pc:graphicFrameChg chg="add mod modGraphic">
          <ac:chgData name="Joel Aumedes Serrano" userId="6a34e1d1-8959-4b94-8952-9eab8c961e01" providerId="ADAL" clId="{583D941D-634E-41E5-B733-08F13FB07767}" dt="2023-05-29T17:13:36.904" v="3323" actId="122"/>
          <ac:graphicFrameMkLst>
            <pc:docMk/>
            <pc:sldMk cId="2842152316" sldId="372"/>
            <ac:graphicFrameMk id="6" creationId="{B44D7DB6-0E9D-F3DC-BCD6-7D49B3239B60}"/>
          </ac:graphicFrameMkLst>
        </pc:graphicFrameChg>
      </pc:sldChg>
      <pc:sldChg chg="addSp delSp modSp add mod modTransition modAnim chgLayout">
        <pc:chgData name="Joel Aumedes Serrano" userId="6a34e1d1-8959-4b94-8952-9eab8c961e01" providerId="ADAL" clId="{583D941D-634E-41E5-B733-08F13FB07767}" dt="2023-05-31T08:17:29.551" v="6506"/>
        <pc:sldMkLst>
          <pc:docMk/>
          <pc:sldMk cId="1576238435" sldId="373"/>
        </pc:sldMkLst>
        <pc:spChg chg="add del mod">
          <ac:chgData name="Joel Aumedes Serrano" userId="6a34e1d1-8959-4b94-8952-9eab8c961e01" providerId="ADAL" clId="{583D941D-634E-41E5-B733-08F13FB07767}" dt="2023-05-31T08:14:57.892" v="6468" actId="478"/>
          <ac:spMkLst>
            <pc:docMk/>
            <pc:sldMk cId="1576238435" sldId="373"/>
            <ac:spMk id="2" creationId="{37997056-EAE1-4B05-49AB-D1879D083CC2}"/>
          </ac:spMkLst>
        </pc:spChg>
        <pc:spChg chg="add del mod">
          <ac:chgData name="Joel Aumedes Serrano" userId="6a34e1d1-8959-4b94-8952-9eab8c961e01" providerId="ADAL" clId="{583D941D-634E-41E5-B733-08F13FB07767}" dt="2023-05-29T16:09:49.609" v="1513" actId="700"/>
          <ac:spMkLst>
            <pc:docMk/>
            <pc:sldMk cId="1576238435" sldId="373"/>
            <ac:spMk id="3" creationId="{3F83C700-0FF4-347F-0BB9-3F4141E9667D}"/>
          </ac:spMkLst>
        </pc:spChg>
        <pc:spChg chg="add mod ord">
          <ac:chgData name="Joel Aumedes Serrano" userId="6a34e1d1-8959-4b94-8952-9eab8c961e01" providerId="ADAL" clId="{583D941D-634E-41E5-B733-08F13FB07767}" dt="2023-05-31T08:12:08.570" v="6459" actId="14100"/>
          <ac:spMkLst>
            <pc:docMk/>
            <pc:sldMk cId="1576238435" sldId="373"/>
            <ac:spMk id="4" creationId="{D35F93D3-9AF5-5399-4701-74C86C1AD47E}"/>
          </ac:spMkLst>
        </pc:spChg>
        <pc:spChg chg="mod ord">
          <ac:chgData name="Joel Aumedes Serrano" userId="6a34e1d1-8959-4b94-8952-9eab8c961e01" providerId="ADAL" clId="{583D941D-634E-41E5-B733-08F13FB07767}" dt="2023-05-29T16:12:11.235" v="1566" actId="403"/>
          <ac:spMkLst>
            <pc:docMk/>
            <pc:sldMk cId="1576238435" sldId="373"/>
            <ac:spMk id="8" creationId="{DE15E3EF-DA14-65EA-351A-EB7782551804}"/>
          </ac:spMkLst>
        </pc:spChg>
        <pc:graphicFrameChg chg="del">
          <ac:chgData name="Joel Aumedes Serrano" userId="6a34e1d1-8959-4b94-8952-9eab8c961e01" providerId="ADAL" clId="{583D941D-634E-41E5-B733-08F13FB07767}" dt="2023-05-29T16:09:43.197" v="1512" actId="478"/>
          <ac:graphicFrameMkLst>
            <pc:docMk/>
            <pc:sldMk cId="1576238435" sldId="373"/>
            <ac:graphicFrameMk id="16" creationId="{F6E14374-38AF-AA1B-433E-545217195A4B}"/>
          </ac:graphicFrameMkLst>
        </pc:graphicFrameChg>
        <pc:picChg chg="add mod modCrop">
          <ac:chgData name="Joel Aumedes Serrano" userId="6a34e1d1-8959-4b94-8952-9eab8c961e01" providerId="ADAL" clId="{583D941D-634E-41E5-B733-08F13FB07767}" dt="2023-05-31T08:15:58.197" v="6493" actId="1076"/>
          <ac:picMkLst>
            <pc:docMk/>
            <pc:sldMk cId="1576238435" sldId="373"/>
            <ac:picMk id="5" creationId="{04191203-C1A9-40B7-9015-3882CC071977}"/>
          </ac:picMkLst>
        </pc:picChg>
      </pc:sldChg>
      <pc:sldChg chg="addSp delSp modSp add mod modTransition modClrScheme chgLayout">
        <pc:chgData name="Joel Aumedes Serrano" userId="6a34e1d1-8959-4b94-8952-9eab8c961e01" providerId="ADAL" clId="{583D941D-634E-41E5-B733-08F13FB07767}" dt="2023-05-31T15:57:17.301" v="6871" actId="20577"/>
        <pc:sldMkLst>
          <pc:docMk/>
          <pc:sldMk cId="3524866790" sldId="374"/>
        </pc:sldMkLst>
        <pc:spChg chg="add del mod ord">
          <ac:chgData name="Joel Aumedes Serrano" userId="6a34e1d1-8959-4b94-8952-9eab8c961e01" providerId="ADAL" clId="{583D941D-634E-41E5-B733-08F13FB07767}" dt="2023-05-29T16:12:57.213" v="1590" actId="700"/>
          <ac:spMkLst>
            <pc:docMk/>
            <pc:sldMk cId="3524866790" sldId="374"/>
            <ac:spMk id="2" creationId="{C771FD5B-FFD4-F355-4B37-7C9C6531BD06}"/>
          </ac:spMkLst>
        </pc:spChg>
        <pc:spChg chg="add del mod ord">
          <ac:chgData name="Joel Aumedes Serrano" userId="6a34e1d1-8959-4b94-8952-9eab8c961e01" providerId="ADAL" clId="{583D941D-634E-41E5-B733-08F13FB07767}" dt="2023-05-29T16:12:57.213" v="1590" actId="700"/>
          <ac:spMkLst>
            <pc:docMk/>
            <pc:sldMk cId="3524866790" sldId="374"/>
            <ac:spMk id="3" creationId="{2A0049DA-B325-2FB9-0B59-4C0AFF4B6325}"/>
          </ac:spMkLst>
        </pc:spChg>
        <pc:spChg chg="del mod ord">
          <ac:chgData name="Joel Aumedes Serrano" userId="6a34e1d1-8959-4b94-8952-9eab8c961e01" providerId="ADAL" clId="{583D941D-634E-41E5-B733-08F13FB07767}" dt="2023-05-29T16:12:57.213" v="1590" actId="700"/>
          <ac:spMkLst>
            <pc:docMk/>
            <pc:sldMk cId="3524866790" sldId="374"/>
            <ac:spMk id="4" creationId="{D35F93D3-9AF5-5399-4701-74C86C1AD47E}"/>
          </ac:spMkLst>
        </pc:spChg>
        <pc:spChg chg="add del mod ord">
          <ac:chgData name="Joel Aumedes Serrano" userId="6a34e1d1-8959-4b94-8952-9eab8c961e01" providerId="ADAL" clId="{583D941D-634E-41E5-B733-08F13FB07767}" dt="2023-05-29T16:12:57.213" v="1590" actId="700"/>
          <ac:spMkLst>
            <pc:docMk/>
            <pc:sldMk cId="3524866790" sldId="374"/>
            <ac:spMk id="5" creationId="{AD23C285-F836-1EED-0EF9-4DB54EB02F2F}"/>
          </ac:spMkLst>
        </pc:spChg>
        <pc:spChg chg="add del mod ord">
          <ac:chgData name="Joel Aumedes Serrano" userId="6a34e1d1-8959-4b94-8952-9eab8c961e01" providerId="ADAL" clId="{583D941D-634E-41E5-B733-08F13FB07767}" dt="2023-05-29T16:12:57.213" v="1590" actId="700"/>
          <ac:spMkLst>
            <pc:docMk/>
            <pc:sldMk cId="3524866790" sldId="374"/>
            <ac:spMk id="6" creationId="{10170C5E-868F-C78C-4438-0EB7E8B0B107}"/>
          </ac:spMkLst>
        </pc:spChg>
        <pc:spChg chg="add del mod ord">
          <ac:chgData name="Joel Aumedes Serrano" userId="6a34e1d1-8959-4b94-8952-9eab8c961e01" providerId="ADAL" clId="{583D941D-634E-41E5-B733-08F13FB07767}" dt="2023-05-29T16:12:57.213" v="1590" actId="700"/>
          <ac:spMkLst>
            <pc:docMk/>
            <pc:sldMk cId="3524866790" sldId="374"/>
            <ac:spMk id="7" creationId="{A41DEBDF-5666-A602-71C8-36A698AE26BA}"/>
          </ac:spMkLst>
        </pc:spChg>
        <pc:spChg chg="mod ord">
          <ac:chgData name="Joel Aumedes Serrano" userId="6a34e1d1-8959-4b94-8952-9eab8c961e01" providerId="ADAL" clId="{583D941D-634E-41E5-B733-08F13FB07767}" dt="2023-05-29T16:27:04" v="2166" actId="27636"/>
          <ac:spMkLst>
            <pc:docMk/>
            <pc:sldMk cId="3524866790" sldId="374"/>
            <ac:spMk id="8" creationId="{DE15E3EF-DA14-65EA-351A-EB7782551804}"/>
          </ac:spMkLst>
        </pc:spChg>
        <pc:spChg chg="add del mod ord">
          <ac:chgData name="Joel Aumedes Serrano" userId="6a34e1d1-8959-4b94-8952-9eab8c961e01" providerId="ADAL" clId="{583D941D-634E-41E5-B733-08F13FB07767}" dt="2023-05-29T16:25:46.656" v="2124" actId="26606"/>
          <ac:spMkLst>
            <pc:docMk/>
            <pc:sldMk cId="3524866790" sldId="374"/>
            <ac:spMk id="9" creationId="{26B5EB66-12A1-D7D3-1A0A-09D6A4845DB8}"/>
          </ac:spMkLst>
        </pc:spChg>
        <pc:graphicFrameChg chg="add mod ord modGraphic">
          <ac:chgData name="Joel Aumedes Serrano" userId="6a34e1d1-8959-4b94-8952-9eab8c961e01" providerId="ADAL" clId="{583D941D-634E-41E5-B733-08F13FB07767}" dt="2023-05-31T15:57:17.301" v="6871" actId="20577"/>
          <ac:graphicFrameMkLst>
            <pc:docMk/>
            <pc:sldMk cId="3524866790" sldId="374"/>
            <ac:graphicFrameMk id="11" creationId="{A5C12ED5-2598-CDC5-3F28-54579277EB55}"/>
          </ac:graphicFrameMkLst>
        </pc:graphicFrameChg>
      </pc:sldChg>
      <pc:sldChg chg="addSp delSp modSp new mod modTransition modClrScheme chgLayout">
        <pc:chgData name="Joel Aumedes Serrano" userId="6a34e1d1-8959-4b94-8952-9eab8c961e01" providerId="ADAL" clId="{583D941D-634E-41E5-B733-08F13FB07767}" dt="2023-05-31T15:57:01.646" v="6865" actId="20577"/>
        <pc:sldMkLst>
          <pc:docMk/>
          <pc:sldMk cId="2969654040" sldId="375"/>
        </pc:sldMkLst>
        <pc:spChg chg="mod ord">
          <ac:chgData name="Joel Aumedes Serrano" userId="6a34e1d1-8959-4b94-8952-9eab8c961e01" providerId="ADAL" clId="{583D941D-634E-41E5-B733-08F13FB07767}" dt="2023-05-29T16:52:57.805" v="2473" actId="1076"/>
          <ac:spMkLst>
            <pc:docMk/>
            <pc:sldMk cId="2969654040" sldId="375"/>
            <ac:spMk id="2" creationId="{BB5B6763-6C95-6EAC-A430-EA8D6370B994}"/>
          </ac:spMkLst>
        </pc:spChg>
        <pc:spChg chg="del">
          <ac:chgData name="Joel Aumedes Serrano" userId="6a34e1d1-8959-4b94-8952-9eab8c961e01" providerId="ADAL" clId="{583D941D-634E-41E5-B733-08F13FB07767}" dt="2023-05-29T16:52:26.942" v="2466" actId="931"/>
          <ac:spMkLst>
            <pc:docMk/>
            <pc:sldMk cId="2969654040" sldId="375"/>
            <ac:spMk id="3" creationId="{3891F24F-AE6A-5556-EFFC-3E6A209897B2}"/>
          </ac:spMkLst>
        </pc:spChg>
        <pc:spChg chg="add mod">
          <ac:chgData name="Joel Aumedes Serrano" userId="6a34e1d1-8959-4b94-8952-9eab8c961e01" providerId="ADAL" clId="{583D941D-634E-41E5-B733-08F13FB07767}" dt="2023-05-29T16:57:43.588" v="2660" actId="14100"/>
          <ac:spMkLst>
            <pc:docMk/>
            <pc:sldMk cId="2969654040" sldId="375"/>
            <ac:spMk id="6" creationId="{31348E6E-84DE-CA45-045B-B879FADFA331}"/>
          </ac:spMkLst>
        </pc:spChg>
        <pc:spChg chg="add mod">
          <ac:chgData name="Joel Aumedes Serrano" userId="6a34e1d1-8959-4b94-8952-9eab8c961e01" providerId="ADAL" clId="{583D941D-634E-41E5-B733-08F13FB07767}" dt="2023-05-31T15:57:01.646" v="6865" actId="20577"/>
          <ac:spMkLst>
            <pc:docMk/>
            <pc:sldMk cId="2969654040" sldId="375"/>
            <ac:spMk id="7" creationId="{E5A624D6-E17A-1FAF-51AE-46DC77DC4227}"/>
          </ac:spMkLst>
        </pc:spChg>
        <pc:spChg chg="add del mod">
          <ac:chgData name="Joel Aumedes Serrano" userId="6a34e1d1-8959-4b94-8952-9eab8c961e01" providerId="ADAL" clId="{583D941D-634E-41E5-B733-08F13FB07767}" dt="2023-05-29T16:56:26.115" v="2540" actId="478"/>
          <ac:spMkLst>
            <pc:docMk/>
            <pc:sldMk cId="2969654040" sldId="375"/>
            <ac:spMk id="8" creationId="{3FCF264C-C8E8-FD45-B320-4998D73ABE11}"/>
          </ac:spMkLst>
        </pc:spChg>
        <pc:spChg chg="add mod">
          <ac:chgData name="Joel Aumedes Serrano" userId="6a34e1d1-8959-4b94-8952-9eab8c961e01" providerId="ADAL" clId="{583D941D-634E-41E5-B733-08F13FB07767}" dt="2023-05-29T16:57:25.444" v="2657" actId="14861"/>
          <ac:spMkLst>
            <pc:docMk/>
            <pc:sldMk cId="2969654040" sldId="375"/>
            <ac:spMk id="9" creationId="{135A317E-F07A-B6D4-1301-F90B50670DE1}"/>
          </ac:spMkLst>
        </pc:spChg>
        <pc:picChg chg="add mod ord">
          <ac:chgData name="Joel Aumedes Serrano" userId="6a34e1d1-8959-4b94-8952-9eab8c961e01" providerId="ADAL" clId="{583D941D-634E-41E5-B733-08F13FB07767}" dt="2023-05-29T16:55:02.627" v="2498" actId="14826"/>
          <ac:picMkLst>
            <pc:docMk/>
            <pc:sldMk cId="2969654040" sldId="375"/>
            <ac:picMk id="5" creationId="{C1003D53-1F91-5A67-F682-885E0AB89F68}"/>
          </ac:picMkLst>
        </pc:picChg>
      </pc:sldChg>
      <pc:sldChg chg="modSp add del mod">
        <pc:chgData name="Joel Aumedes Serrano" userId="6a34e1d1-8959-4b94-8952-9eab8c961e01" providerId="ADAL" clId="{583D941D-634E-41E5-B733-08F13FB07767}" dt="2023-05-29T16:59:20.610" v="2773" actId="47"/>
        <pc:sldMkLst>
          <pc:docMk/>
          <pc:sldMk cId="570152213" sldId="376"/>
        </pc:sldMkLst>
        <pc:spChg chg="mod">
          <ac:chgData name="Joel Aumedes Serrano" userId="6a34e1d1-8959-4b94-8952-9eab8c961e01" providerId="ADAL" clId="{583D941D-634E-41E5-B733-08F13FB07767}" dt="2023-05-29T16:59:10.892" v="2770" actId="404"/>
          <ac:spMkLst>
            <pc:docMk/>
            <pc:sldMk cId="570152213" sldId="376"/>
            <ac:spMk id="7" creationId="{E5A624D6-E17A-1FAF-51AE-46DC77DC4227}"/>
          </ac:spMkLst>
        </pc:spChg>
      </pc:sldChg>
      <pc:sldChg chg="modSp add mod ord modTransition">
        <pc:chgData name="Joel Aumedes Serrano" userId="6a34e1d1-8959-4b94-8952-9eab8c961e01" providerId="ADAL" clId="{583D941D-634E-41E5-B733-08F13FB07767}" dt="2023-05-29T18:18:55.550" v="5575"/>
        <pc:sldMkLst>
          <pc:docMk/>
          <pc:sldMk cId="1464353779" sldId="377"/>
        </pc:sldMkLst>
        <pc:spChg chg="mod">
          <ac:chgData name="Joel Aumedes Serrano" userId="6a34e1d1-8959-4b94-8952-9eab8c961e01" providerId="ADAL" clId="{583D941D-634E-41E5-B733-08F13FB07767}" dt="2023-05-29T16:58:10.987" v="2674" actId="20577"/>
          <ac:spMkLst>
            <pc:docMk/>
            <pc:sldMk cId="1464353779" sldId="377"/>
            <ac:spMk id="6" creationId="{31348E6E-84DE-CA45-045B-B879FADFA331}"/>
          </ac:spMkLst>
        </pc:spChg>
        <pc:spChg chg="mod">
          <ac:chgData name="Joel Aumedes Serrano" userId="6a34e1d1-8959-4b94-8952-9eab8c961e01" providerId="ADAL" clId="{583D941D-634E-41E5-B733-08F13FB07767}" dt="2023-05-29T16:59:05.773" v="2769" actId="404"/>
          <ac:spMkLst>
            <pc:docMk/>
            <pc:sldMk cId="1464353779" sldId="377"/>
            <ac:spMk id="7" creationId="{E5A624D6-E17A-1FAF-51AE-46DC77DC4227}"/>
          </ac:spMkLst>
        </pc:spChg>
        <pc:spChg chg="mod">
          <ac:chgData name="Joel Aumedes Serrano" userId="6a34e1d1-8959-4b94-8952-9eab8c961e01" providerId="ADAL" clId="{583D941D-634E-41E5-B733-08F13FB07767}" dt="2023-05-29T16:58:03.201" v="2664" actId="207"/>
          <ac:spMkLst>
            <pc:docMk/>
            <pc:sldMk cId="1464353779" sldId="377"/>
            <ac:spMk id="9" creationId="{135A317E-F07A-B6D4-1301-F90B50670DE1}"/>
          </ac:spMkLst>
        </pc:spChg>
      </pc:sldChg>
      <pc:sldChg chg="modSp add mod modTransition">
        <pc:chgData name="Joel Aumedes Serrano" userId="6a34e1d1-8959-4b94-8952-9eab8c961e01" providerId="ADAL" clId="{583D941D-634E-41E5-B733-08F13FB07767}" dt="2023-05-29T18:19:00.331" v="5581"/>
        <pc:sldMkLst>
          <pc:docMk/>
          <pc:sldMk cId="3955860803" sldId="378"/>
        </pc:sldMkLst>
        <pc:spChg chg="mod">
          <ac:chgData name="Joel Aumedes Serrano" userId="6a34e1d1-8959-4b94-8952-9eab8c961e01" providerId="ADAL" clId="{583D941D-634E-41E5-B733-08F13FB07767}" dt="2023-05-29T16:59:55.754" v="2787" actId="20577"/>
          <ac:spMkLst>
            <pc:docMk/>
            <pc:sldMk cId="3955860803" sldId="378"/>
            <ac:spMk id="6" creationId="{31348E6E-84DE-CA45-045B-B879FADFA331}"/>
          </ac:spMkLst>
        </pc:spChg>
        <pc:spChg chg="mod">
          <ac:chgData name="Joel Aumedes Serrano" userId="6a34e1d1-8959-4b94-8952-9eab8c961e01" providerId="ADAL" clId="{583D941D-634E-41E5-B733-08F13FB07767}" dt="2023-05-29T17:00:12.443" v="2819" actId="20577"/>
          <ac:spMkLst>
            <pc:docMk/>
            <pc:sldMk cId="3955860803" sldId="378"/>
            <ac:spMk id="7" creationId="{E5A624D6-E17A-1FAF-51AE-46DC77DC4227}"/>
          </ac:spMkLst>
        </pc:spChg>
        <pc:spChg chg="mod">
          <ac:chgData name="Joel Aumedes Serrano" userId="6a34e1d1-8959-4b94-8952-9eab8c961e01" providerId="ADAL" clId="{583D941D-634E-41E5-B733-08F13FB07767}" dt="2023-05-29T16:59:39.421" v="2777" actId="207"/>
          <ac:spMkLst>
            <pc:docMk/>
            <pc:sldMk cId="3955860803" sldId="378"/>
            <ac:spMk id="9" creationId="{135A317E-F07A-B6D4-1301-F90B50670DE1}"/>
          </ac:spMkLst>
        </pc:spChg>
      </pc:sldChg>
      <pc:sldChg chg="delSp add mod ord">
        <pc:chgData name="Joel Aumedes Serrano" userId="6a34e1d1-8959-4b94-8952-9eab8c961e01" providerId="ADAL" clId="{583D941D-634E-41E5-B733-08F13FB07767}" dt="2023-05-29T17:00:53.322" v="2826" actId="478"/>
        <pc:sldMkLst>
          <pc:docMk/>
          <pc:sldMk cId="2702640411" sldId="379"/>
        </pc:sldMkLst>
        <pc:spChg chg="del">
          <ac:chgData name="Joel Aumedes Serrano" userId="6a34e1d1-8959-4b94-8952-9eab8c961e01" providerId="ADAL" clId="{583D941D-634E-41E5-B733-08F13FB07767}" dt="2023-05-29T17:00:52.354" v="2825" actId="478"/>
          <ac:spMkLst>
            <pc:docMk/>
            <pc:sldMk cId="2702640411" sldId="379"/>
            <ac:spMk id="6" creationId="{31348E6E-84DE-CA45-045B-B879FADFA331}"/>
          </ac:spMkLst>
        </pc:spChg>
        <pc:spChg chg="del">
          <ac:chgData name="Joel Aumedes Serrano" userId="6a34e1d1-8959-4b94-8952-9eab8c961e01" providerId="ADAL" clId="{583D941D-634E-41E5-B733-08F13FB07767}" dt="2023-05-29T17:00:51.587" v="2824" actId="478"/>
          <ac:spMkLst>
            <pc:docMk/>
            <pc:sldMk cId="2702640411" sldId="379"/>
            <ac:spMk id="7" creationId="{E5A624D6-E17A-1FAF-51AE-46DC77DC4227}"/>
          </ac:spMkLst>
        </pc:spChg>
        <pc:spChg chg="del">
          <ac:chgData name="Joel Aumedes Serrano" userId="6a34e1d1-8959-4b94-8952-9eab8c961e01" providerId="ADAL" clId="{583D941D-634E-41E5-B733-08F13FB07767}" dt="2023-05-29T17:00:53.322" v="2826" actId="478"/>
          <ac:spMkLst>
            <pc:docMk/>
            <pc:sldMk cId="2702640411" sldId="379"/>
            <ac:spMk id="9" creationId="{135A317E-F07A-B6D4-1301-F90B50670DE1}"/>
          </ac:spMkLst>
        </pc:spChg>
      </pc:sldChg>
      <pc:sldChg chg="addSp delSp modSp new del mod chgLayout">
        <pc:chgData name="Joel Aumedes Serrano" userId="6a34e1d1-8959-4b94-8952-9eab8c961e01" providerId="ADAL" clId="{583D941D-634E-41E5-B733-08F13FB07767}" dt="2023-05-29T17:07:11.693" v="3096" actId="47"/>
        <pc:sldMkLst>
          <pc:docMk/>
          <pc:sldMk cId="2069492257" sldId="380"/>
        </pc:sldMkLst>
        <pc:spChg chg="del mod ord">
          <ac:chgData name="Joel Aumedes Serrano" userId="6a34e1d1-8959-4b94-8952-9eab8c961e01" providerId="ADAL" clId="{583D941D-634E-41E5-B733-08F13FB07767}" dt="2023-05-29T17:07:04.191" v="3094" actId="700"/>
          <ac:spMkLst>
            <pc:docMk/>
            <pc:sldMk cId="2069492257" sldId="380"/>
            <ac:spMk id="2" creationId="{5512673E-3C51-4A8A-E7A0-06F9E7D532DC}"/>
          </ac:spMkLst>
        </pc:spChg>
        <pc:spChg chg="del">
          <ac:chgData name="Joel Aumedes Serrano" userId="6a34e1d1-8959-4b94-8952-9eab8c961e01" providerId="ADAL" clId="{583D941D-634E-41E5-B733-08F13FB07767}" dt="2023-05-29T17:07:04.191" v="3094" actId="700"/>
          <ac:spMkLst>
            <pc:docMk/>
            <pc:sldMk cId="2069492257" sldId="380"/>
            <ac:spMk id="3" creationId="{3FB5077B-8B41-A34C-D71B-6620B8FD0C88}"/>
          </ac:spMkLst>
        </pc:spChg>
        <pc:spChg chg="del mod ord">
          <ac:chgData name="Joel Aumedes Serrano" userId="6a34e1d1-8959-4b94-8952-9eab8c961e01" providerId="ADAL" clId="{583D941D-634E-41E5-B733-08F13FB07767}" dt="2023-05-29T17:07:04.191" v="3094" actId="700"/>
          <ac:spMkLst>
            <pc:docMk/>
            <pc:sldMk cId="2069492257" sldId="380"/>
            <ac:spMk id="4" creationId="{D60A835D-FFE9-01C7-53AB-4B0F877A8A1C}"/>
          </ac:spMkLst>
        </pc:spChg>
        <pc:spChg chg="del">
          <ac:chgData name="Joel Aumedes Serrano" userId="6a34e1d1-8959-4b94-8952-9eab8c961e01" providerId="ADAL" clId="{583D941D-634E-41E5-B733-08F13FB07767}" dt="2023-05-29T17:07:04.191" v="3094" actId="700"/>
          <ac:spMkLst>
            <pc:docMk/>
            <pc:sldMk cId="2069492257" sldId="380"/>
            <ac:spMk id="5" creationId="{D4FBDA0B-3A56-FDE2-00E7-69079ED47FEC}"/>
          </ac:spMkLst>
        </pc:spChg>
        <pc:spChg chg="del">
          <ac:chgData name="Joel Aumedes Serrano" userId="6a34e1d1-8959-4b94-8952-9eab8c961e01" providerId="ADAL" clId="{583D941D-634E-41E5-B733-08F13FB07767}" dt="2023-05-29T17:07:04.191" v="3094" actId="700"/>
          <ac:spMkLst>
            <pc:docMk/>
            <pc:sldMk cId="2069492257" sldId="380"/>
            <ac:spMk id="6" creationId="{F86BD803-1EF3-F6C4-A7C4-CD84677F7D4C}"/>
          </ac:spMkLst>
        </pc:spChg>
        <pc:spChg chg="del">
          <ac:chgData name="Joel Aumedes Serrano" userId="6a34e1d1-8959-4b94-8952-9eab8c961e01" providerId="ADAL" clId="{583D941D-634E-41E5-B733-08F13FB07767}" dt="2023-05-29T17:07:04.191" v="3094" actId="700"/>
          <ac:spMkLst>
            <pc:docMk/>
            <pc:sldMk cId="2069492257" sldId="380"/>
            <ac:spMk id="7" creationId="{510F34B2-7771-354C-0835-B803F0A5AB12}"/>
          </ac:spMkLst>
        </pc:spChg>
        <pc:spChg chg="del">
          <ac:chgData name="Joel Aumedes Serrano" userId="6a34e1d1-8959-4b94-8952-9eab8c961e01" providerId="ADAL" clId="{583D941D-634E-41E5-B733-08F13FB07767}" dt="2023-05-29T17:07:04.191" v="3094" actId="700"/>
          <ac:spMkLst>
            <pc:docMk/>
            <pc:sldMk cId="2069492257" sldId="380"/>
            <ac:spMk id="8" creationId="{1863FAD5-5359-9B07-D9BA-C7E471BB7642}"/>
          </ac:spMkLst>
        </pc:spChg>
        <pc:spChg chg="add mod ord">
          <ac:chgData name="Joel Aumedes Serrano" userId="6a34e1d1-8959-4b94-8952-9eab8c961e01" providerId="ADAL" clId="{583D941D-634E-41E5-B733-08F13FB07767}" dt="2023-05-29T17:07:04.191" v="3094" actId="700"/>
          <ac:spMkLst>
            <pc:docMk/>
            <pc:sldMk cId="2069492257" sldId="380"/>
            <ac:spMk id="9" creationId="{AFB88521-B6BA-0BEB-8EE5-660E5D8C28D9}"/>
          </ac:spMkLst>
        </pc:spChg>
        <pc:spChg chg="add del mod ord">
          <ac:chgData name="Joel Aumedes Serrano" userId="6a34e1d1-8959-4b94-8952-9eab8c961e01" providerId="ADAL" clId="{583D941D-634E-41E5-B733-08F13FB07767}" dt="2023-05-29T17:07:06.714" v="3095" actId="478"/>
          <ac:spMkLst>
            <pc:docMk/>
            <pc:sldMk cId="2069492257" sldId="380"/>
            <ac:spMk id="10" creationId="{5935627E-1AC1-4F8A-4D79-298C691F271F}"/>
          </ac:spMkLst>
        </pc:spChg>
      </pc:sldChg>
      <pc:sldChg chg="addSp delSp modSp new mod modClrScheme chgLayout">
        <pc:chgData name="Joel Aumedes Serrano" userId="6a34e1d1-8959-4b94-8952-9eab8c961e01" providerId="ADAL" clId="{583D941D-634E-41E5-B733-08F13FB07767}" dt="2023-05-29T17:09:22.977" v="3202" actId="403"/>
        <pc:sldMkLst>
          <pc:docMk/>
          <pc:sldMk cId="2886230392" sldId="380"/>
        </pc:sldMkLst>
        <pc:spChg chg="del mod ord">
          <ac:chgData name="Joel Aumedes Serrano" userId="6a34e1d1-8959-4b94-8952-9eab8c961e01" providerId="ADAL" clId="{583D941D-634E-41E5-B733-08F13FB07767}" dt="2023-05-29T17:07:30.474" v="3098" actId="700"/>
          <ac:spMkLst>
            <pc:docMk/>
            <pc:sldMk cId="2886230392" sldId="380"/>
            <ac:spMk id="2" creationId="{D6665595-C5BF-3693-B907-1E193560BBDA}"/>
          </ac:spMkLst>
        </pc:spChg>
        <pc:spChg chg="del">
          <ac:chgData name="Joel Aumedes Serrano" userId="6a34e1d1-8959-4b94-8952-9eab8c961e01" providerId="ADAL" clId="{583D941D-634E-41E5-B733-08F13FB07767}" dt="2023-05-29T17:07:30.474" v="3098" actId="700"/>
          <ac:spMkLst>
            <pc:docMk/>
            <pc:sldMk cId="2886230392" sldId="380"/>
            <ac:spMk id="3" creationId="{E88BAB22-2E44-FAEE-6BD6-B76A7FADD708}"/>
          </ac:spMkLst>
        </pc:spChg>
        <pc:spChg chg="del mod ord">
          <ac:chgData name="Joel Aumedes Serrano" userId="6a34e1d1-8959-4b94-8952-9eab8c961e01" providerId="ADAL" clId="{583D941D-634E-41E5-B733-08F13FB07767}" dt="2023-05-29T17:07:30.474" v="3098" actId="700"/>
          <ac:spMkLst>
            <pc:docMk/>
            <pc:sldMk cId="2886230392" sldId="380"/>
            <ac:spMk id="4" creationId="{78BFFCDF-2285-B573-E666-271C55C5971A}"/>
          </ac:spMkLst>
        </pc:spChg>
        <pc:spChg chg="del">
          <ac:chgData name="Joel Aumedes Serrano" userId="6a34e1d1-8959-4b94-8952-9eab8c961e01" providerId="ADAL" clId="{583D941D-634E-41E5-B733-08F13FB07767}" dt="2023-05-29T17:07:30.474" v="3098" actId="700"/>
          <ac:spMkLst>
            <pc:docMk/>
            <pc:sldMk cId="2886230392" sldId="380"/>
            <ac:spMk id="5" creationId="{A487D977-FA74-277F-1955-36CC403666CB}"/>
          </ac:spMkLst>
        </pc:spChg>
        <pc:spChg chg="del">
          <ac:chgData name="Joel Aumedes Serrano" userId="6a34e1d1-8959-4b94-8952-9eab8c961e01" providerId="ADAL" clId="{583D941D-634E-41E5-B733-08F13FB07767}" dt="2023-05-29T17:07:30.474" v="3098" actId="700"/>
          <ac:spMkLst>
            <pc:docMk/>
            <pc:sldMk cId="2886230392" sldId="380"/>
            <ac:spMk id="6" creationId="{A8371958-C70C-9B40-C119-85618455D1B8}"/>
          </ac:spMkLst>
        </pc:spChg>
        <pc:spChg chg="del">
          <ac:chgData name="Joel Aumedes Serrano" userId="6a34e1d1-8959-4b94-8952-9eab8c961e01" providerId="ADAL" clId="{583D941D-634E-41E5-B733-08F13FB07767}" dt="2023-05-29T17:07:30.474" v="3098" actId="700"/>
          <ac:spMkLst>
            <pc:docMk/>
            <pc:sldMk cId="2886230392" sldId="380"/>
            <ac:spMk id="7" creationId="{D310FB62-ABC9-67D7-8C35-56E63E6ACE1B}"/>
          </ac:spMkLst>
        </pc:spChg>
        <pc:spChg chg="del">
          <ac:chgData name="Joel Aumedes Serrano" userId="6a34e1d1-8959-4b94-8952-9eab8c961e01" providerId="ADAL" clId="{583D941D-634E-41E5-B733-08F13FB07767}" dt="2023-05-29T17:07:30.474" v="3098" actId="700"/>
          <ac:spMkLst>
            <pc:docMk/>
            <pc:sldMk cId="2886230392" sldId="380"/>
            <ac:spMk id="8" creationId="{892DFE62-2D60-6B0B-9326-7CFA4A5397E7}"/>
          </ac:spMkLst>
        </pc:spChg>
        <pc:spChg chg="add mod ord">
          <ac:chgData name="Joel Aumedes Serrano" userId="6a34e1d1-8959-4b94-8952-9eab8c961e01" providerId="ADAL" clId="{583D941D-634E-41E5-B733-08F13FB07767}" dt="2023-05-29T17:08:26.491" v="3190" actId="26606"/>
          <ac:spMkLst>
            <pc:docMk/>
            <pc:sldMk cId="2886230392" sldId="380"/>
            <ac:spMk id="9" creationId="{CF409015-3D4F-9387-8DFB-B8D25DDCF3BF}"/>
          </ac:spMkLst>
        </pc:spChg>
        <pc:spChg chg="add del mod ord">
          <ac:chgData name="Joel Aumedes Serrano" userId="6a34e1d1-8959-4b94-8952-9eab8c961e01" providerId="ADAL" clId="{583D941D-634E-41E5-B733-08F13FB07767}" dt="2023-05-29T17:08:26.491" v="3190" actId="26606"/>
          <ac:spMkLst>
            <pc:docMk/>
            <pc:sldMk cId="2886230392" sldId="380"/>
            <ac:spMk id="10" creationId="{1ACABFA0-D77B-B3C2-7F80-38DB8F379D69}"/>
          </ac:spMkLst>
        </pc:spChg>
        <pc:graphicFrameChg chg="add del mod">
          <ac:chgData name="Joel Aumedes Serrano" userId="6a34e1d1-8959-4b94-8952-9eab8c961e01" providerId="ADAL" clId="{583D941D-634E-41E5-B733-08F13FB07767}" dt="2023-05-29T17:08:25.718" v="3187" actId="26606"/>
          <ac:graphicFrameMkLst>
            <pc:docMk/>
            <pc:sldMk cId="2886230392" sldId="380"/>
            <ac:graphicFrameMk id="12" creationId="{98400764-FDC7-D85B-5A41-097BAF3EA155}"/>
          </ac:graphicFrameMkLst>
        </pc:graphicFrameChg>
        <pc:graphicFrameChg chg="add del mod">
          <ac:chgData name="Joel Aumedes Serrano" userId="6a34e1d1-8959-4b94-8952-9eab8c961e01" providerId="ADAL" clId="{583D941D-634E-41E5-B733-08F13FB07767}" dt="2023-05-29T17:08:26.478" v="3189" actId="26606"/>
          <ac:graphicFrameMkLst>
            <pc:docMk/>
            <pc:sldMk cId="2886230392" sldId="380"/>
            <ac:graphicFrameMk id="14" creationId="{750F898C-B347-6D84-3E98-3448BB668C12}"/>
          </ac:graphicFrameMkLst>
        </pc:graphicFrameChg>
        <pc:graphicFrameChg chg="add mod modGraphic">
          <ac:chgData name="Joel Aumedes Serrano" userId="6a34e1d1-8959-4b94-8952-9eab8c961e01" providerId="ADAL" clId="{583D941D-634E-41E5-B733-08F13FB07767}" dt="2023-05-29T17:09:22.977" v="3202" actId="403"/>
          <ac:graphicFrameMkLst>
            <pc:docMk/>
            <pc:sldMk cId="2886230392" sldId="380"/>
            <ac:graphicFrameMk id="16" creationId="{98400764-FDC7-D85B-5A41-097BAF3EA155}"/>
          </ac:graphicFrameMkLst>
        </pc:graphicFrameChg>
      </pc:sldChg>
      <pc:sldChg chg="addSp delSp modSp add mod">
        <pc:chgData name="Joel Aumedes Serrano" userId="6a34e1d1-8959-4b94-8952-9eab8c961e01" providerId="ADAL" clId="{583D941D-634E-41E5-B733-08F13FB07767}" dt="2023-05-29T17:18:13.152" v="3565" actId="20577"/>
        <pc:sldMkLst>
          <pc:docMk/>
          <pc:sldMk cId="585079779" sldId="381"/>
        </pc:sldMkLst>
        <pc:spChg chg="add del mod">
          <ac:chgData name="Joel Aumedes Serrano" userId="6a34e1d1-8959-4b94-8952-9eab8c961e01" providerId="ADAL" clId="{583D941D-634E-41E5-B733-08F13FB07767}" dt="2023-05-29T17:15:44.127" v="3362" actId="3680"/>
          <ac:spMkLst>
            <pc:docMk/>
            <pc:sldMk cId="585079779" sldId="381"/>
            <ac:spMk id="3" creationId="{99D82DFD-4C2D-5F62-4D8C-1DA5738F4A1A}"/>
          </ac:spMkLst>
        </pc:spChg>
        <pc:spChg chg="mod">
          <ac:chgData name="Joel Aumedes Serrano" userId="6a34e1d1-8959-4b94-8952-9eab8c961e01" providerId="ADAL" clId="{583D941D-634E-41E5-B733-08F13FB07767}" dt="2023-05-29T17:15:16.797" v="3361" actId="790"/>
          <ac:spMkLst>
            <pc:docMk/>
            <pc:sldMk cId="585079779" sldId="381"/>
            <ac:spMk id="7" creationId="{7DD0FCFE-0CBC-BFCC-8123-957E92AA0186}"/>
          </ac:spMkLst>
        </pc:spChg>
        <pc:graphicFrameChg chg="add mod ord modGraphic">
          <ac:chgData name="Joel Aumedes Serrano" userId="6a34e1d1-8959-4b94-8952-9eab8c961e01" providerId="ADAL" clId="{583D941D-634E-41E5-B733-08F13FB07767}" dt="2023-05-29T17:18:13.152" v="3565" actId="20577"/>
          <ac:graphicFrameMkLst>
            <pc:docMk/>
            <pc:sldMk cId="585079779" sldId="381"/>
            <ac:graphicFrameMk id="4" creationId="{7FFCECFE-E2CA-97DE-7D7D-6408961E4902}"/>
          </ac:graphicFrameMkLst>
        </pc:graphicFrameChg>
        <pc:graphicFrameChg chg="del">
          <ac:chgData name="Joel Aumedes Serrano" userId="6a34e1d1-8959-4b94-8952-9eab8c961e01" providerId="ADAL" clId="{583D941D-634E-41E5-B733-08F13FB07767}" dt="2023-05-29T17:14:54.039" v="3357" actId="478"/>
          <ac:graphicFrameMkLst>
            <pc:docMk/>
            <pc:sldMk cId="585079779" sldId="381"/>
            <ac:graphicFrameMk id="5" creationId="{34DE08A3-A414-ABC4-D19C-A40EC25D763D}"/>
          </ac:graphicFrameMkLst>
        </pc:graphicFrameChg>
        <pc:graphicFrameChg chg="del">
          <ac:chgData name="Joel Aumedes Serrano" userId="6a34e1d1-8959-4b94-8952-9eab8c961e01" providerId="ADAL" clId="{583D941D-634E-41E5-B733-08F13FB07767}" dt="2023-05-29T17:14:59.101" v="3359" actId="478"/>
          <ac:graphicFrameMkLst>
            <pc:docMk/>
            <pc:sldMk cId="585079779" sldId="381"/>
            <ac:graphicFrameMk id="6" creationId="{B44D7DB6-0E9D-F3DC-BCD6-7D49B3239B60}"/>
          </ac:graphicFrameMkLst>
        </pc:graphicFrameChg>
      </pc:sldChg>
      <pc:sldChg chg="add del">
        <pc:chgData name="Joel Aumedes Serrano" userId="6a34e1d1-8959-4b94-8952-9eab8c961e01" providerId="ADAL" clId="{583D941D-634E-41E5-B733-08F13FB07767}" dt="2023-05-29T17:09:29.762" v="3204" actId="47"/>
        <pc:sldMkLst>
          <pc:docMk/>
          <pc:sldMk cId="4168323598" sldId="381"/>
        </pc:sldMkLst>
      </pc:sldChg>
      <pc:sldChg chg="modSp add mod">
        <pc:chgData name="Joel Aumedes Serrano" userId="6a34e1d1-8959-4b94-8952-9eab8c961e01" providerId="ADAL" clId="{583D941D-634E-41E5-B733-08F13FB07767}" dt="2023-05-30T07:38:22.184" v="6427" actId="403"/>
        <pc:sldMkLst>
          <pc:docMk/>
          <pc:sldMk cId="368162363" sldId="382"/>
        </pc:sldMkLst>
        <pc:spChg chg="mod">
          <ac:chgData name="Joel Aumedes Serrano" userId="6a34e1d1-8959-4b94-8952-9eab8c961e01" providerId="ADAL" clId="{583D941D-634E-41E5-B733-08F13FB07767}" dt="2023-05-29T17:23:13.656" v="3776" actId="27636"/>
          <ac:spMkLst>
            <pc:docMk/>
            <pc:sldMk cId="368162363" sldId="382"/>
            <ac:spMk id="7" creationId="{7DD0FCFE-0CBC-BFCC-8123-957E92AA0186}"/>
          </ac:spMkLst>
        </pc:spChg>
        <pc:graphicFrameChg chg="mod modGraphic">
          <ac:chgData name="Joel Aumedes Serrano" userId="6a34e1d1-8959-4b94-8952-9eab8c961e01" providerId="ADAL" clId="{583D941D-634E-41E5-B733-08F13FB07767}" dt="2023-05-30T07:38:22.184" v="6427" actId="403"/>
          <ac:graphicFrameMkLst>
            <pc:docMk/>
            <pc:sldMk cId="368162363" sldId="382"/>
            <ac:graphicFrameMk id="4" creationId="{7FFCECFE-E2CA-97DE-7D7D-6408961E4902}"/>
          </ac:graphicFrameMkLst>
        </pc:graphicFrameChg>
      </pc:sldChg>
      <pc:sldChg chg="addSp delSp modSp add mod">
        <pc:chgData name="Joel Aumedes Serrano" userId="6a34e1d1-8959-4b94-8952-9eab8c961e01" providerId="ADAL" clId="{583D941D-634E-41E5-B733-08F13FB07767}" dt="2023-05-31T10:13:30.370" v="6848"/>
        <pc:sldMkLst>
          <pc:docMk/>
          <pc:sldMk cId="34624503" sldId="383"/>
        </pc:sldMkLst>
        <pc:spChg chg="add del mod">
          <ac:chgData name="Joel Aumedes Serrano" userId="6a34e1d1-8959-4b94-8952-9eab8c961e01" providerId="ADAL" clId="{583D941D-634E-41E5-B733-08F13FB07767}" dt="2023-05-29T17:24:30.325" v="3826" actId="1957"/>
          <ac:spMkLst>
            <pc:docMk/>
            <pc:sldMk cId="34624503" sldId="383"/>
            <ac:spMk id="3" creationId="{F9876A2F-FF82-9072-CE15-EE28760D3ADE}"/>
          </ac:spMkLst>
        </pc:spChg>
        <pc:spChg chg="mod">
          <ac:chgData name="Joel Aumedes Serrano" userId="6a34e1d1-8959-4b94-8952-9eab8c961e01" providerId="ADAL" clId="{583D941D-634E-41E5-B733-08F13FB07767}" dt="2023-05-29T17:24:22.999" v="3823" actId="20577"/>
          <ac:spMkLst>
            <pc:docMk/>
            <pc:sldMk cId="34624503" sldId="383"/>
            <ac:spMk id="7" creationId="{7DD0FCFE-0CBC-BFCC-8123-957E92AA0186}"/>
          </ac:spMkLst>
        </pc:spChg>
        <pc:graphicFrameChg chg="del">
          <ac:chgData name="Joel Aumedes Serrano" userId="6a34e1d1-8959-4b94-8952-9eab8c961e01" providerId="ADAL" clId="{583D941D-634E-41E5-B733-08F13FB07767}" dt="2023-05-29T17:24:26.138" v="3824" actId="478"/>
          <ac:graphicFrameMkLst>
            <pc:docMk/>
            <pc:sldMk cId="34624503" sldId="383"/>
            <ac:graphicFrameMk id="4" creationId="{7FFCECFE-E2CA-97DE-7D7D-6408961E4902}"/>
          </ac:graphicFrameMkLst>
        </pc:graphicFrameChg>
        <pc:graphicFrameChg chg="add mod">
          <ac:chgData name="Joel Aumedes Serrano" userId="6a34e1d1-8959-4b94-8952-9eab8c961e01" providerId="ADAL" clId="{583D941D-634E-41E5-B733-08F13FB07767}" dt="2023-05-31T10:13:30.370" v="6848"/>
          <ac:graphicFrameMkLst>
            <pc:docMk/>
            <pc:sldMk cId="34624503" sldId="383"/>
            <ac:graphicFrameMk id="5" creationId="{0E59080D-A9C8-EB65-3D8A-D7ED8B5826DC}"/>
          </ac:graphicFrameMkLst>
        </pc:graphicFrameChg>
        <pc:graphicFrameChg chg="add mod">
          <ac:chgData name="Joel Aumedes Serrano" userId="6a34e1d1-8959-4b94-8952-9eab8c961e01" providerId="ADAL" clId="{583D941D-634E-41E5-B733-08F13FB07767}" dt="2023-05-29T17:27:38.055" v="3868" actId="692"/>
          <ac:graphicFrameMkLst>
            <pc:docMk/>
            <pc:sldMk cId="34624503" sldId="383"/>
            <ac:graphicFrameMk id="8" creationId="{E4A5418B-06CC-7D82-7B45-A0E448F2AC98}"/>
          </ac:graphicFrameMkLst>
        </pc:graphicFrameChg>
        <pc:picChg chg="mod">
          <ac:chgData name="Joel Aumedes Serrano" userId="6a34e1d1-8959-4b94-8952-9eab8c961e01" providerId="ADAL" clId="{583D941D-634E-41E5-B733-08F13FB07767}" dt="2023-05-31T10:11:41.376" v="6548" actId="1076"/>
          <ac:picMkLst>
            <pc:docMk/>
            <pc:sldMk cId="34624503" sldId="383"/>
            <ac:picMk id="11" creationId="{64EE8395-13E0-E628-54D6-4EB3753F7AB1}"/>
          </ac:picMkLst>
        </pc:picChg>
      </pc:sldChg>
      <pc:sldChg chg="new del">
        <pc:chgData name="Joel Aumedes Serrano" userId="6a34e1d1-8959-4b94-8952-9eab8c961e01" providerId="ADAL" clId="{583D941D-634E-41E5-B733-08F13FB07767}" dt="2023-05-29T17:24:07.972" v="3806" actId="47"/>
        <pc:sldMkLst>
          <pc:docMk/>
          <pc:sldMk cId="2730854696" sldId="383"/>
        </pc:sldMkLst>
      </pc:sldChg>
      <pc:sldChg chg="addSp delSp modSp add mod modAnim">
        <pc:chgData name="Joel Aumedes Serrano" userId="6a34e1d1-8959-4b94-8952-9eab8c961e01" providerId="ADAL" clId="{583D941D-634E-41E5-B733-08F13FB07767}" dt="2023-05-31T16:01:46.083" v="6917"/>
        <pc:sldMkLst>
          <pc:docMk/>
          <pc:sldMk cId="3736964770" sldId="384"/>
        </pc:sldMkLst>
        <pc:spChg chg="add del mod">
          <ac:chgData name="Joel Aumedes Serrano" userId="6a34e1d1-8959-4b94-8952-9eab8c961e01" providerId="ADAL" clId="{583D941D-634E-41E5-B733-08F13FB07767}" dt="2023-05-29T17:29:52.962" v="3881" actId="3680"/>
          <ac:spMkLst>
            <pc:docMk/>
            <pc:sldMk cId="3736964770" sldId="384"/>
            <ac:spMk id="3" creationId="{D50EC0F7-A8CE-B00C-26E5-3199D28CE7C9}"/>
          </ac:spMkLst>
        </pc:spChg>
        <pc:spChg chg="mod">
          <ac:chgData name="Joel Aumedes Serrano" userId="6a34e1d1-8959-4b94-8952-9eab8c961e01" providerId="ADAL" clId="{583D941D-634E-41E5-B733-08F13FB07767}" dt="2023-05-29T17:29:23.186" v="3878" actId="20577"/>
          <ac:spMkLst>
            <pc:docMk/>
            <pc:sldMk cId="3736964770" sldId="384"/>
            <ac:spMk id="7" creationId="{7DD0FCFE-0CBC-BFCC-8123-957E92AA0186}"/>
          </ac:spMkLst>
        </pc:spChg>
        <pc:graphicFrameChg chg="add mod ord modGraphic">
          <ac:chgData name="Joel Aumedes Serrano" userId="6a34e1d1-8959-4b94-8952-9eab8c961e01" providerId="ADAL" clId="{583D941D-634E-41E5-B733-08F13FB07767}" dt="2023-05-29T17:36:36.786" v="4176" actId="20577"/>
          <ac:graphicFrameMkLst>
            <pc:docMk/>
            <pc:sldMk cId="3736964770" sldId="384"/>
            <ac:graphicFrameMk id="4" creationId="{B1797567-B806-B920-80D8-3EAFF2A26FDA}"/>
          </ac:graphicFrameMkLst>
        </pc:graphicFrameChg>
        <pc:graphicFrameChg chg="add mod modGraphic">
          <ac:chgData name="Joel Aumedes Serrano" userId="6a34e1d1-8959-4b94-8952-9eab8c961e01" providerId="ADAL" clId="{583D941D-634E-41E5-B733-08F13FB07767}" dt="2023-05-31T16:00:45.645" v="6873"/>
          <ac:graphicFrameMkLst>
            <pc:docMk/>
            <pc:sldMk cId="3736964770" sldId="384"/>
            <ac:graphicFrameMk id="5" creationId="{E809D75A-AE96-A1FE-BE88-66BEA80DD8E8}"/>
          </ac:graphicFrameMkLst>
        </pc:graphicFrameChg>
        <pc:graphicFrameChg chg="del">
          <ac:chgData name="Joel Aumedes Serrano" userId="6a34e1d1-8959-4b94-8952-9eab8c961e01" providerId="ADAL" clId="{583D941D-634E-41E5-B733-08F13FB07767}" dt="2023-05-29T17:29:16.529" v="3870" actId="478"/>
          <ac:graphicFrameMkLst>
            <pc:docMk/>
            <pc:sldMk cId="3736964770" sldId="384"/>
            <ac:graphicFrameMk id="8" creationId="{E4A5418B-06CC-7D82-7B45-A0E448F2AC98}"/>
          </ac:graphicFrameMkLst>
        </pc:graphicFrameChg>
      </pc:sldChg>
      <pc:sldChg chg="addSp delSp modSp new mod">
        <pc:chgData name="Joel Aumedes Serrano" userId="6a34e1d1-8959-4b94-8952-9eab8c961e01" providerId="ADAL" clId="{583D941D-634E-41E5-B733-08F13FB07767}" dt="2023-05-30T07:38:32.453" v="6433" actId="20577"/>
        <pc:sldMkLst>
          <pc:docMk/>
          <pc:sldMk cId="787669592" sldId="385"/>
        </pc:sldMkLst>
        <pc:spChg chg="del mod">
          <ac:chgData name="Joel Aumedes Serrano" userId="6a34e1d1-8959-4b94-8952-9eab8c961e01" providerId="ADAL" clId="{583D941D-634E-41E5-B733-08F13FB07767}" dt="2023-05-29T17:54:15.379" v="4563" actId="478"/>
          <ac:spMkLst>
            <pc:docMk/>
            <pc:sldMk cId="787669592" sldId="385"/>
            <ac:spMk id="2" creationId="{B201216A-130D-07D7-A3F4-887FCDECD4FF}"/>
          </ac:spMkLst>
        </pc:spChg>
        <pc:spChg chg="del">
          <ac:chgData name="Joel Aumedes Serrano" userId="6a34e1d1-8959-4b94-8952-9eab8c961e01" providerId="ADAL" clId="{583D941D-634E-41E5-B733-08F13FB07767}" dt="2023-05-29T17:40:01.296" v="4185" actId="478"/>
          <ac:spMkLst>
            <pc:docMk/>
            <pc:sldMk cId="787669592" sldId="385"/>
            <ac:spMk id="3" creationId="{55AFDA3A-91C3-EDF6-7302-935B41F939B2}"/>
          </ac:spMkLst>
        </pc:spChg>
        <pc:spChg chg="add del mod">
          <ac:chgData name="Joel Aumedes Serrano" userId="6a34e1d1-8959-4b94-8952-9eab8c961e01" providerId="ADAL" clId="{583D941D-634E-41E5-B733-08F13FB07767}" dt="2023-05-29T17:54:17.487" v="4564" actId="478"/>
          <ac:spMkLst>
            <pc:docMk/>
            <pc:sldMk cId="787669592" sldId="385"/>
            <ac:spMk id="7" creationId="{3906D979-7B3A-82CC-7151-790D6B5C34F0}"/>
          </ac:spMkLst>
        </pc:spChg>
        <pc:spChg chg="add mod">
          <ac:chgData name="Joel Aumedes Serrano" userId="6a34e1d1-8959-4b94-8952-9eab8c961e01" providerId="ADAL" clId="{583D941D-634E-41E5-B733-08F13FB07767}" dt="2023-05-29T17:54:18.277" v="4565"/>
          <ac:spMkLst>
            <pc:docMk/>
            <pc:sldMk cId="787669592" sldId="385"/>
            <ac:spMk id="8" creationId="{8F703BBF-31AF-7DEB-3956-97A3AE2C64A6}"/>
          </ac:spMkLst>
        </pc:spChg>
        <pc:graphicFrameChg chg="add mod modGraphic">
          <ac:chgData name="Joel Aumedes Serrano" userId="6a34e1d1-8959-4b94-8952-9eab8c961e01" providerId="ADAL" clId="{583D941D-634E-41E5-B733-08F13FB07767}" dt="2023-05-29T17:42:41.143" v="4373" actId="207"/>
          <ac:graphicFrameMkLst>
            <pc:docMk/>
            <pc:sldMk cId="787669592" sldId="385"/>
            <ac:graphicFrameMk id="4" creationId="{28D8E80F-EE51-4C2F-72A3-EF5A3DDBA45B}"/>
          </ac:graphicFrameMkLst>
        </pc:graphicFrameChg>
        <pc:graphicFrameChg chg="add mod modGraphic">
          <ac:chgData name="Joel Aumedes Serrano" userId="6a34e1d1-8959-4b94-8952-9eab8c961e01" providerId="ADAL" clId="{583D941D-634E-41E5-B733-08F13FB07767}" dt="2023-05-30T07:38:32.453" v="6433" actId="20577"/>
          <ac:graphicFrameMkLst>
            <pc:docMk/>
            <pc:sldMk cId="787669592" sldId="385"/>
            <ac:graphicFrameMk id="5" creationId="{577F4477-2CFF-6ADC-451C-AB718EF098B7}"/>
          </ac:graphicFrameMkLst>
        </pc:graphicFrameChg>
      </pc:sldChg>
      <pc:sldChg chg="addSp delSp modSp new mod modClrScheme chgLayout">
        <pc:chgData name="Joel Aumedes Serrano" userId="6a34e1d1-8959-4b94-8952-9eab8c961e01" providerId="ADAL" clId="{583D941D-634E-41E5-B733-08F13FB07767}" dt="2023-05-29T17:53:21.184" v="4562" actId="20577"/>
        <pc:sldMkLst>
          <pc:docMk/>
          <pc:sldMk cId="269596714" sldId="386"/>
        </pc:sldMkLst>
        <pc:spChg chg="mod ord">
          <ac:chgData name="Joel Aumedes Serrano" userId="6a34e1d1-8959-4b94-8952-9eab8c961e01" providerId="ADAL" clId="{583D941D-634E-41E5-B733-08F13FB07767}" dt="2023-05-29T17:51:20.433" v="4451" actId="1076"/>
          <ac:spMkLst>
            <pc:docMk/>
            <pc:sldMk cId="269596714" sldId="386"/>
            <ac:spMk id="2" creationId="{F7947299-98F6-3454-5EA1-A7B85363B290}"/>
          </ac:spMkLst>
        </pc:spChg>
        <pc:spChg chg="del">
          <ac:chgData name="Joel Aumedes Serrano" userId="6a34e1d1-8959-4b94-8952-9eab8c961e01" providerId="ADAL" clId="{583D941D-634E-41E5-B733-08F13FB07767}" dt="2023-05-29T17:50:46.528" v="4440" actId="478"/>
          <ac:spMkLst>
            <pc:docMk/>
            <pc:sldMk cId="269596714" sldId="386"/>
            <ac:spMk id="3" creationId="{6DA88D2B-5B7F-C6A5-D329-57276875E1FB}"/>
          </ac:spMkLst>
        </pc:spChg>
        <pc:spChg chg="add mod">
          <ac:chgData name="Joel Aumedes Serrano" userId="6a34e1d1-8959-4b94-8952-9eab8c961e01" providerId="ADAL" clId="{583D941D-634E-41E5-B733-08F13FB07767}" dt="2023-05-29T17:51:28.016" v="4456" actId="1076"/>
          <ac:spMkLst>
            <pc:docMk/>
            <pc:sldMk cId="269596714" sldId="386"/>
            <ac:spMk id="4" creationId="{8F3A0063-2145-9046-1F58-92D379D877A1}"/>
          </ac:spMkLst>
        </pc:spChg>
        <pc:spChg chg="add del mod ord">
          <ac:chgData name="Joel Aumedes Serrano" userId="6a34e1d1-8959-4b94-8952-9eab8c961e01" providerId="ADAL" clId="{583D941D-634E-41E5-B733-08F13FB07767}" dt="2023-05-29T17:51:31.744" v="4457" actId="478"/>
          <ac:spMkLst>
            <pc:docMk/>
            <pc:sldMk cId="269596714" sldId="386"/>
            <ac:spMk id="7" creationId="{4CB000BA-2679-5016-EE57-4DDFD4124018}"/>
          </ac:spMkLst>
        </pc:spChg>
        <pc:spChg chg="add mod">
          <ac:chgData name="Joel Aumedes Serrano" userId="6a34e1d1-8959-4b94-8952-9eab8c961e01" providerId="ADAL" clId="{583D941D-634E-41E5-B733-08F13FB07767}" dt="2023-05-29T17:52:57.153" v="4516" actId="122"/>
          <ac:spMkLst>
            <pc:docMk/>
            <pc:sldMk cId="269596714" sldId="386"/>
            <ac:spMk id="10" creationId="{2FFDF032-BE92-567B-E534-6E29070A3718}"/>
          </ac:spMkLst>
        </pc:spChg>
        <pc:spChg chg="add mod">
          <ac:chgData name="Joel Aumedes Serrano" userId="6a34e1d1-8959-4b94-8952-9eab8c961e01" providerId="ADAL" clId="{583D941D-634E-41E5-B733-08F13FB07767}" dt="2023-05-29T17:53:00.775" v="4518" actId="1076"/>
          <ac:spMkLst>
            <pc:docMk/>
            <pc:sldMk cId="269596714" sldId="386"/>
            <ac:spMk id="11" creationId="{A39068DA-7CDB-48F0-7F35-CE87FEF61D70}"/>
          </ac:spMkLst>
        </pc:spChg>
        <pc:spChg chg="add mod">
          <ac:chgData name="Joel Aumedes Serrano" userId="6a34e1d1-8959-4b94-8952-9eab8c961e01" providerId="ADAL" clId="{583D941D-634E-41E5-B733-08F13FB07767}" dt="2023-05-29T17:53:11.905" v="4544" actId="20577"/>
          <ac:spMkLst>
            <pc:docMk/>
            <pc:sldMk cId="269596714" sldId="386"/>
            <ac:spMk id="12" creationId="{F7D2D8E6-7D46-C182-90AB-6FF13A23A6E0}"/>
          </ac:spMkLst>
        </pc:spChg>
        <pc:spChg chg="add mod">
          <ac:chgData name="Joel Aumedes Serrano" userId="6a34e1d1-8959-4b94-8952-9eab8c961e01" providerId="ADAL" clId="{583D941D-634E-41E5-B733-08F13FB07767}" dt="2023-05-29T17:53:21.184" v="4562" actId="20577"/>
          <ac:spMkLst>
            <pc:docMk/>
            <pc:sldMk cId="269596714" sldId="386"/>
            <ac:spMk id="13" creationId="{82E17EED-2509-DFC5-F328-BCE02F37CA8B}"/>
          </ac:spMkLst>
        </pc:spChg>
        <pc:picChg chg="add mod">
          <ac:chgData name="Joel Aumedes Serrano" userId="6a34e1d1-8959-4b94-8952-9eab8c961e01" providerId="ADAL" clId="{583D941D-634E-41E5-B733-08F13FB07767}" dt="2023-05-29T17:51:46.440" v="4479" actId="1037"/>
          <ac:picMkLst>
            <pc:docMk/>
            <pc:sldMk cId="269596714" sldId="386"/>
            <ac:picMk id="5" creationId="{D8235129-D5CA-9EBE-22AA-6A4D5CE8E083}"/>
          </ac:picMkLst>
        </pc:picChg>
        <pc:picChg chg="add mod">
          <ac:chgData name="Joel Aumedes Serrano" userId="6a34e1d1-8959-4b94-8952-9eab8c961e01" providerId="ADAL" clId="{583D941D-634E-41E5-B733-08F13FB07767}" dt="2023-05-29T17:51:46.440" v="4479" actId="1037"/>
          <ac:picMkLst>
            <pc:docMk/>
            <pc:sldMk cId="269596714" sldId="386"/>
            <ac:picMk id="6" creationId="{60ADCE27-F3FA-4D6D-FCCB-5179D982C2EA}"/>
          </ac:picMkLst>
        </pc:picChg>
        <pc:picChg chg="add mod">
          <ac:chgData name="Joel Aumedes Serrano" userId="6a34e1d1-8959-4b94-8952-9eab8c961e01" providerId="ADAL" clId="{583D941D-634E-41E5-B733-08F13FB07767}" dt="2023-05-29T17:51:46.440" v="4479" actId="1037"/>
          <ac:picMkLst>
            <pc:docMk/>
            <pc:sldMk cId="269596714" sldId="386"/>
            <ac:picMk id="8" creationId="{AE3275B7-FF32-231C-8867-2EA871D7969B}"/>
          </ac:picMkLst>
        </pc:picChg>
        <pc:picChg chg="add mod">
          <ac:chgData name="Joel Aumedes Serrano" userId="6a34e1d1-8959-4b94-8952-9eab8c961e01" providerId="ADAL" clId="{583D941D-634E-41E5-B733-08F13FB07767}" dt="2023-05-29T17:51:58.728" v="4482" actId="14100"/>
          <ac:picMkLst>
            <pc:docMk/>
            <pc:sldMk cId="269596714" sldId="386"/>
            <ac:picMk id="9" creationId="{991BF9EF-2369-3F19-E6A4-2D41C264CD9D}"/>
          </ac:picMkLst>
        </pc:picChg>
      </pc:sldChg>
      <pc:sldChg chg="new del">
        <pc:chgData name="Joel Aumedes Serrano" userId="6a34e1d1-8959-4b94-8952-9eab8c961e01" providerId="ADAL" clId="{583D941D-634E-41E5-B733-08F13FB07767}" dt="2023-05-29T17:54:44.229" v="4568" actId="47"/>
        <pc:sldMkLst>
          <pc:docMk/>
          <pc:sldMk cId="14461261" sldId="387"/>
        </pc:sldMkLst>
      </pc:sldChg>
      <pc:sldChg chg="addSp delSp modSp add mod modClrScheme chgLayout">
        <pc:chgData name="Joel Aumedes Serrano" userId="6a34e1d1-8959-4b94-8952-9eab8c961e01" providerId="ADAL" clId="{583D941D-634E-41E5-B733-08F13FB07767}" dt="2023-05-29T18:19:21.542" v="5582" actId="12100"/>
        <pc:sldMkLst>
          <pc:docMk/>
          <pc:sldMk cId="1423882140" sldId="388"/>
        </pc:sldMkLst>
        <pc:spChg chg="del mod ord">
          <ac:chgData name="Joel Aumedes Serrano" userId="6a34e1d1-8959-4b94-8952-9eab8c961e01" providerId="ADAL" clId="{583D941D-634E-41E5-B733-08F13FB07767}" dt="2023-05-29T17:55:08.807" v="4580" actId="478"/>
          <ac:spMkLst>
            <pc:docMk/>
            <pc:sldMk cId="1423882140" sldId="388"/>
            <ac:spMk id="2" creationId="{F7947299-98F6-3454-5EA1-A7B85363B290}"/>
          </ac:spMkLst>
        </pc:spChg>
        <pc:spChg chg="add del mod ord">
          <ac:chgData name="Joel Aumedes Serrano" userId="6a34e1d1-8959-4b94-8952-9eab8c961e01" providerId="ADAL" clId="{583D941D-634E-41E5-B733-08F13FB07767}" dt="2023-05-29T17:57:31.045" v="4868" actId="478"/>
          <ac:spMkLst>
            <pc:docMk/>
            <pc:sldMk cId="1423882140" sldId="388"/>
            <ac:spMk id="3" creationId="{C7227FB2-1668-5640-2301-45B260F28F7F}"/>
          </ac:spMkLst>
        </pc:spChg>
        <pc:spChg chg="del">
          <ac:chgData name="Joel Aumedes Serrano" userId="6a34e1d1-8959-4b94-8952-9eab8c961e01" providerId="ADAL" clId="{583D941D-634E-41E5-B733-08F13FB07767}" dt="2023-05-29T17:55:07.966" v="4579" actId="478"/>
          <ac:spMkLst>
            <pc:docMk/>
            <pc:sldMk cId="1423882140" sldId="388"/>
            <ac:spMk id="4" creationId="{8F3A0063-2145-9046-1F58-92D379D877A1}"/>
          </ac:spMkLst>
        </pc:spChg>
        <pc:spChg chg="del mod">
          <ac:chgData name="Joel Aumedes Serrano" userId="6a34e1d1-8959-4b94-8952-9eab8c961e01" providerId="ADAL" clId="{583D941D-634E-41E5-B733-08F13FB07767}" dt="2023-05-29T17:54:46.661" v="4571" actId="478"/>
          <ac:spMkLst>
            <pc:docMk/>
            <pc:sldMk cId="1423882140" sldId="388"/>
            <ac:spMk id="10" creationId="{2FFDF032-BE92-567B-E534-6E29070A3718}"/>
          </ac:spMkLst>
        </pc:spChg>
        <pc:spChg chg="del">
          <ac:chgData name="Joel Aumedes Serrano" userId="6a34e1d1-8959-4b94-8952-9eab8c961e01" providerId="ADAL" clId="{583D941D-634E-41E5-B733-08F13FB07767}" dt="2023-05-29T17:54:48.013" v="4573" actId="478"/>
          <ac:spMkLst>
            <pc:docMk/>
            <pc:sldMk cId="1423882140" sldId="388"/>
            <ac:spMk id="11" creationId="{A39068DA-7CDB-48F0-7F35-CE87FEF61D70}"/>
          </ac:spMkLst>
        </pc:spChg>
        <pc:spChg chg="del">
          <ac:chgData name="Joel Aumedes Serrano" userId="6a34e1d1-8959-4b94-8952-9eab8c961e01" providerId="ADAL" clId="{583D941D-634E-41E5-B733-08F13FB07767}" dt="2023-05-29T17:54:49.799" v="4575" actId="478"/>
          <ac:spMkLst>
            <pc:docMk/>
            <pc:sldMk cId="1423882140" sldId="388"/>
            <ac:spMk id="12" creationId="{F7D2D8E6-7D46-C182-90AB-6FF13A23A6E0}"/>
          </ac:spMkLst>
        </pc:spChg>
        <pc:spChg chg="del">
          <ac:chgData name="Joel Aumedes Serrano" userId="6a34e1d1-8959-4b94-8952-9eab8c961e01" providerId="ADAL" clId="{583D941D-634E-41E5-B733-08F13FB07767}" dt="2023-05-29T17:54:51.358" v="4577" actId="478"/>
          <ac:spMkLst>
            <pc:docMk/>
            <pc:sldMk cId="1423882140" sldId="388"/>
            <ac:spMk id="13" creationId="{82E17EED-2509-DFC5-F328-BCE02F37CA8B}"/>
          </ac:spMkLst>
        </pc:spChg>
        <pc:spChg chg="add del mod">
          <ac:chgData name="Joel Aumedes Serrano" userId="6a34e1d1-8959-4b94-8952-9eab8c961e01" providerId="ADAL" clId="{583D941D-634E-41E5-B733-08F13FB07767}" dt="2023-05-29T17:55:11.799" v="4581" actId="478"/>
          <ac:spMkLst>
            <pc:docMk/>
            <pc:sldMk cId="1423882140" sldId="388"/>
            <ac:spMk id="14" creationId="{AEEE5712-7E72-2A1D-BF40-A0B890E77EB4}"/>
          </ac:spMkLst>
        </pc:spChg>
        <pc:spChg chg="add mod">
          <ac:chgData name="Joel Aumedes Serrano" userId="6a34e1d1-8959-4b94-8952-9eab8c961e01" providerId="ADAL" clId="{583D941D-634E-41E5-B733-08F13FB07767}" dt="2023-05-29T17:55:12.089" v="4582"/>
          <ac:spMkLst>
            <pc:docMk/>
            <pc:sldMk cId="1423882140" sldId="388"/>
            <ac:spMk id="15" creationId="{4C183BE4-882B-359B-4720-AA81ECA64F3D}"/>
          </ac:spMkLst>
        </pc:spChg>
        <pc:spChg chg="add mod">
          <ac:chgData name="Joel Aumedes Serrano" userId="6a34e1d1-8959-4b94-8952-9eab8c961e01" providerId="ADAL" clId="{583D941D-634E-41E5-B733-08F13FB07767}" dt="2023-05-29T17:55:18.822" v="4599" actId="20577"/>
          <ac:spMkLst>
            <pc:docMk/>
            <pc:sldMk cId="1423882140" sldId="388"/>
            <ac:spMk id="16" creationId="{54BA683C-DB3C-8C1F-27F8-DA8AC80B2CD7}"/>
          </ac:spMkLst>
        </pc:spChg>
        <pc:graphicFrameChg chg="add mod modGraphic">
          <ac:chgData name="Joel Aumedes Serrano" userId="6a34e1d1-8959-4b94-8952-9eab8c961e01" providerId="ADAL" clId="{583D941D-634E-41E5-B733-08F13FB07767}" dt="2023-05-29T18:19:21.542" v="5582" actId="12100"/>
          <ac:graphicFrameMkLst>
            <pc:docMk/>
            <pc:sldMk cId="1423882140" sldId="388"/>
            <ac:graphicFrameMk id="17" creationId="{5DAC7E4D-72D7-2425-2FA1-F2B5002A1F85}"/>
          </ac:graphicFrameMkLst>
        </pc:graphicFrameChg>
        <pc:picChg chg="del">
          <ac:chgData name="Joel Aumedes Serrano" userId="6a34e1d1-8959-4b94-8952-9eab8c961e01" providerId="ADAL" clId="{583D941D-634E-41E5-B733-08F13FB07767}" dt="2023-05-29T17:54:45.542" v="4569" actId="478"/>
          <ac:picMkLst>
            <pc:docMk/>
            <pc:sldMk cId="1423882140" sldId="388"/>
            <ac:picMk id="5" creationId="{D8235129-D5CA-9EBE-22AA-6A4D5CE8E083}"/>
          </ac:picMkLst>
        </pc:picChg>
        <pc:picChg chg="del">
          <ac:chgData name="Joel Aumedes Serrano" userId="6a34e1d1-8959-4b94-8952-9eab8c961e01" providerId="ADAL" clId="{583D941D-634E-41E5-B733-08F13FB07767}" dt="2023-05-29T17:54:47.157" v="4572" actId="478"/>
          <ac:picMkLst>
            <pc:docMk/>
            <pc:sldMk cId="1423882140" sldId="388"/>
            <ac:picMk id="6" creationId="{60ADCE27-F3FA-4D6D-FCCB-5179D982C2EA}"/>
          </ac:picMkLst>
        </pc:picChg>
        <pc:picChg chg="del">
          <ac:chgData name="Joel Aumedes Serrano" userId="6a34e1d1-8959-4b94-8952-9eab8c961e01" providerId="ADAL" clId="{583D941D-634E-41E5-B733-08F13FB07767}" dt="2023-05-29T17:54:48.861" v="4574" actId="478"/>
          <ac:picMkLst>
            <pc:docMk/>
            <pc:sldMk cId="1423882140" sldId="388"/>
            <ac:picMk id="8" creationId="{AE3275B7-FF32-231C-8867-2EA871D7969B}"/>
          </ac:picMkLst>
        </pc:picChg>
        <pc:picChg chg="del">
          <ac:chgData name="Joel Aumedes Serrano" userId="6a34e1d1-8959-4b94-8952-9eab8c961e01" providerId="ADAL" clId="{583D941D-634E-41E5-B733-08F13FB07767}" dt="2023-05-29T17:54:50.350" v="4576" actId="478"/>
          <ac:picMkLst>
            <pc:docMk/>
            <pc:sldMk cId="1423882140" sldId="388"/>
            <ac:picMk id="9" creationId="{991BF9EF-2369-3F19-E6A4-2D41C264CD9D}"/>
          </ac:picMkLst>
        </pc:picChg>
      </pc:sldChg>
      <pc:sldChg chg="addSp delSp modSp add mod">
        <pc:chgData name="Joel Aumedes Serrano" userId="6a34e1d1-8959-4b94-8952-9eab8c961e01" providerId="ADAL" clId="{583D941D-634E-41E5-B733-08F13FB07767}" dt="2023-05-30T07:38:41.269" v="6439" actId="20577"/>
        <pc:sldMkLst>
          <pc:docMk/>
          <pc:sldMk cId="1268289329" sldId="389"/>
        </pc:sldMkLst>
        <pc:spChg chg="mod">
          <ac:chgData name="Joel Aumedes Serrano" userId="6a34e1d1-8959-4b94-8952-9eab8c961e01" providerId="ADAL" clId="{583D941D-634E-41E5-B733-08F13FB07767}" dt="2023-05-29T18:00:13.857" v="4905" actId="20577"/>
          <ac:spMkLst>
            <pc:docMk/>
            <pc:sldMk cId="1268289329" sldId="389"/>
            <ac:spMk id="8" creationId="{8F703BBF-31AF-7DEB-3956-97A3AE2C64A6}"/>
          </ac:spMkLst>
        </pc:spChg>
        <pc:graphicFrameChg chg="add del mod modGraphic">
          <ac:chgData name="Joel Aumedes Serrano" userId="6a34e1d1-8959-4b94-8952-9eab8c961e01" providerId="ADAL" clId="{583D941D-634E-41E5-B733-08F13FB07767}" dt="2023-05-29T18:01:00.018" v="4923" actId="478"/>
          <ac:graphicFrameMkLst>
            <pc:docMk/>
            <pc:sldMk cId="1268289329" sldId="389"/>
            <ac:graphicFrameMk id="2" creationId="{93060747-3142-19C6-0D04-819BA1D3B5F9}"/>
          </ac:graphicFrameMkLst>
        </pc:graphicFrameChg>
        <pc:graphicFrameChg chg="mod modGraphic">
          <ac:chgData name="Joel Aumedes Serrano" userId="6a34e1d1-8959-4b94-8952-9eab8c961e01" providerId="ADAL" clId="{583D941D-634E-41E5-B733-08F13FB07767}" dt="2023-05-29T18:19:32.087" v="5584" actId="12385"/>
          <ac:graphicFrameMkLst>
            <pc:docMk/>
            <pc:sldMk cId="1268289329" sldId="389"/>
            <ac:graphicFrameMk id="4" creationId="{28D8E80F-EE51-4C2F-72A3-EF5A3DDBA45B}"/>
          </ac:graphicFrameMkLst>
        </pc:graphicFrameChg>
        <pc:graphicFrameChg chg="modGraphic">
          <ac:chgData name="Joel Aumedes Serrano" userId="6a34e1d1-8959-4b94-8952-9eab8c961e01" providerId="ADAL" clId="{583D941D-634E-41E5-B733-08F13FB07767}" dt="2023-05-30T07:38:41.269" v="6439" actId="20577"/>
          <ac:graphicFrameMkLst>
            <pc:docMk/>
            <pc:sldMk cId="1268289329" sldId="389"/>
            <ac:graphicFrameMk id="5" creationId="{577F4477-2CFF-6ADC-451C-AB718EF098B7}"/>
          </ac:graphicFrameMkLst>
        </pc:graphicFrameChg>
      </pc:sldChg>
      <pc:sldChg chg="add del">
        <pc:chgData name="Joel Aumedes Serrano" userId="6a34e1d1-8959-4b94-8952-9eab8c961e01" providerId="ADAL" clId="{583D941D-634E-41E5-B733-08F13FB07767}" dt="2023-05-29T18:00:07.965" v="4903" actId="47"/>
        <pc:sldMkLst>
          <pc:docMk/>
          <pc:sldMk cId="1963309286" sldId="389"/>
        </pc:sldMkLst>
      </pc:sldChg>
      <pc:sldChg chg="addSp delSp modSp add mod replId modClrScheme chgLayout">
        <pc:chgData name="Joel Aumedes Serrano" userId="6a34e1d1-8959-4b94-8952-9eab8c961e01" providerId="ADAL" clId="{583D941D-634E-41E5-B733-08F13FB07767}" dt="2023-05-29T18:14:25.713" v="5351" actId="478"/>
        <pc:sldMkLst>
          <pc:docMk/>
          <pc:sldMk cId="3533033984" sldId="390"/>
        </pc:sldMkLst>
        <pc:spChg chg="mod ord">
          <ac:chgData name="Joel Aumedes Serrano" userId="6a34e1d1-8959-4b94-8952-9eab8c961e01" providerId="ADAL" clId="{583D941D-634E-41E5-B733-08F13FB07767}" dt="2023-05-29T18:02:36.826" v="4955" actId="1076"/>
          <ac:spMkLst>
            <pc:docMk/>
            <pc:sldMk cId="3533033984" sldId="390"/>
            <ac:spMk id="2" creationId="{F7947299-98F6-3454-5EA1-A7B85363B290}"/>
          </ac:spMkLst>
        </pc:spChg>
        <pc:spChg chg="mod ord">
          <ac:chgData name="Joel Aumedes Serrano" userId="6a34e1d1-8959-4b94-8952-9eab8c961e01" providerId="ADAL" clId="{583D941D-634E-41E5-B733-08F13FB07767}" dt="2023-05-29T18:02:45.826" v="4958" actId="1076"/>
          <ac:spMkLst>
            <pc:docMk/>
            <pc:sldMk cId="3533033984" sldId="390"/>
            <ac:spMk id="4" creationId="{8F3A0063-2145-9046-1F58-92D379D877A1}"/>
          </ac:spMkLst>
        </pc:spChg>
        <pc:spChg chg="del mod">
          <ac:chgData name="Joel Aumedes Serrano" userId="6a34e1d1-8959-4b94-8952-9eab8c961e01" providerId="ADAL" clId="{583D941D-634E-41E5-B733-08F13FB07767}" dt="2023-05-29T18:14:25.713" v="5351" actId="478"/>
          <ac:spMkLst>
            <pc:docMk/>
            <pc:sldMk cId="3533033984" sldId="390"/>
            <ac:spMk id="10" creationId="{2FFDF032-BE92-567B-E534-6E29070A3718}"/>
          </ac:spMkLst>
        </pc:spChg>
        <pc:spChg chg="del">
          <ac:chgData name="Joel Aumedes Serrano" userId="6a34e1d1-8959-4b94-8952-9eab8c961e01" providerId="ADAL" clId="{583D941D-634E-41E5-B733-08F13FB07767}" dt="2023-05-29T18:02:19.315" v="4948" actId="478"/>
          <ac:spMkLst>
            <pc:docMk/>
            <pc:sldMk cId="3533033984" sldId="390"/>
            <ac:spMk id="11" creationId="{A39068DA-7CDB-48F0-7F35-CE87FEF61D70}"/>
          </ac:spMkLst>
        </pc:spChg>
        <pc:spChg chg="del">
          <ac:chgData name="Joel Aumedes Serrano" userId="6a34e1d1-8959-4b94-8952-9eab8c961e01" providerId="ADAL" clId="{583D941D-634E-41E5-B733-08F13FB07767}" dt="2023-05-29T18:02:18.203" v="4947" actId="478"/>
          <ac:spMkLst>
            <pc:docMk/>
            <pc:sldMk cId="3533033984" sldId="390"/>
            <ac:spMk id="12" creationId="{F7D2D8E6-7D46-C182-90AB-6FF13A23A6E0}"/>
          </ac:spMkLst>
        </pc:spChg>
        <pc:spChg chg="del">
          <ac:chgData name="Joel Aumedes Serrano" userId="6a34e1d1-8959-4b94-8952-9eab8c961e01" providerId="ADAL" clId="{583D941D-634E-41E5-B733-08F13FB07767}" dt="2023-05-29T18:02:17.363" v="4946" actId="478"/>
          <ac:spMkLst>
            <pc:docMk/>
            <pc:sldMk cId="3533033984" sldId="390"/>
            <ac:spMk id="13" creationId="{82E17EED-2509-DFC5-F328-BCE02F37CA8B}"/>
          </ac:spMkLst>
        </pc:spChg>
        <pc:picChg chg="add mod">
          <ac:chgData name="Joel Aumedes Serrano" userId="6a34e1d1-8959-4b94-8952-9eab8c961e01" providerId="ADAL" clId="{583D941D-634E-41E5-B733-08F13FB07767}" dt="2023-05-29T18:02:27.807" v="4953" actId="26606"/>
          <ac:picMkLst>
            <pc:docMk/>
            <pc:sldMk cId="3533033984" sldId="390"/>
            <ac:picMk id="3" creationId="{4DDE91D4-2689-746C-0595-AE840448E1E9}"/>
          </ac:picMkLst>
        </pc:picChg>
        <pc:picChg chg="del">
          <ac:chgData name="Joel Aumedes Serrano" userId="6a34e1d1-8959-4b94-8952-9eab8c961e01" providerId="ADAL" clId="{583D941D-634E-41E5-B733-08F13FB07767}" dt="2023-05-29T18:02:14.802" v="4942" actId="478"/>
          <ac:picMkLst>
            <pc:docMk/>
            <pc:sldMk cId="3533033984" sldId="390"/>
            <ac:picMk id="5" creationId="{D8235129-D5CA-9EBE-22AA-6A4D5CE8E083}"/>
          </ac:picMkLst>
        </pc:picChg>
        <pc:picChg chg="del">
          <ac:chgData name="Joel Aumedes Serrano" userId="6a34e1d1-8959-4b94-8952-9eab8c961e01" providerId="ADAL" clId="{583D941D-634E-41E5-B733-08F13FB07767}" dt="2023-05-29T18:02:15.195" v="4943" actId="478"/>
          <ac:picMkLst>
            <pc:docMk/>
            <pc:sldMk cId="3533033984" sldId="390"/>
            <ac:picMk id="6" creationId="{60ADCE27-F3FA-4D6D-FCCB-5179D982C2EA}"/>
          </ac:picMkLst>
        </pc:picChg>
        <pc:picChg chg="del">
          <ac:chgData name="Joel Aumedes Serrano" userId="6a34e1d1-8959-4b94-8952-9eab8c961e01" providerId="ADAL" clId="{583D941D-634E-41E5-B733-08F13FB07767}" dt="2023-05-29T18:02:15.578" v="4944" actId="478"/>
          <ac:picMkLst>
            <pc:docMk/>
            <pc:sldMk cId="3533033984" sldId="390"/>
            <ac:picMk id="8" creationId="{AE3275B7-FF32-231C-8867-2EA871D7969B}"/>
          </ac:picMkLst>
        </pc:picChg>
        <pc:picChg chg="del">
          <ac:chgData name="Joel Aumedes Serrano" userId="6a34e1d1-8959-4b94-8952-9eab8c961e01" providerId="ADAL" clId="{583D941D-634E-41E5-B733-08F13FB07767}" dt="2023-05-29T18:02:16.242" v="4945" actId="478"/>
          <ac:picMkLst>
            <pc:docMk/>
            <pc:sldMk cId="3533033984" sldId="390"/>
            <ac:picMk id="9" creationId="{991BF9EF-2369-3F19-E6A4-2D41C264CD9D}"/>
          </ac:picMkLst>
        </pc:picChg>
      </pc:sldChg>
      <pc:sldChg chg="modSp add mod replId">
        <pc:chgData name="Joel Aumedes Serrano" userId="6a34e1d1-8959-4b94-8952-9eab8c961e01" providerId="ADAL" clId="{583D941D-634E-41E5-B733-08F13FB07767}" dt="2023-05-29T18:19:38.701" v="5585" actId="12100"/>
        <pc:sldMkLst>
          <pc:docMk/>
          <pc:sldMk cId="1860248231" sldId="391"/>
        </pc:sldMkLst>
        <pc:spChg chg="mod">
          <ac:chgData name="Joel Aumedes Serrano" userId="6a34e1d1-8959-4b94-8952-9eab8c961e01" providerId="ADAL" clId="{583D941D-634E-41E5-B733-08F13FB07767}" dt="2023-05-29T18:03:52.074" v="4964" actId="20577"/>
          <ac:spMkLst>
            <pc:docMk/>
            <pc:sldMk cId="1860248231" sldId="391"/>
            <ac:spMk id="15" creationId="{4C183BE4-882B-359B-4720-AA81ECA64F3D}"/>
          </ac:spMkLst>
        </pc:spChg>
        <pc:graphicFrameChg chg="mod">
          <ac:chgData name="Joel Aumedes Serrano" userId="6a34e1d1-8959-4b94-8952-9eab8c961e01" providerId="ADAL" clId="{583D941D-634E-41E5-B733-08F13FB07767}" dt="2023-05-29T18:19:38.701" v="5585" actId="12100"/>
          <ac:graphicFrameMkLst>
            <pc:docMk/>
            <pc:sldMk cId="1860248231" sldId="391"/>
            <ac:graphicFrameMk id="17" creationId="{5DAC7E4D-72D7-2425-2FA1-F2B5002A1F85}"/>
          </ac:graphicFrameMkLst>
        </pc:graphicFrameChg>
      </pc:sldChg>
      <pc:sldChg chg="modSp add mod">
        <pc:chgData name="Joel Aumedes Serrano" userId="6a34e1d1-8959-4b94-8952-9eab8c961e01" providerId="ADAL" clId="{583D941D-634E-41E5-B733-08F13FB07767}" dt="2023-05-30T07:38:51.199" v="6453" actId="20577"/>
        <pc:sldMkLst>
          <pc:docMk/>
          <pc:sldMk cId="2979629760" sldId="392"/>
        </pc:sldMkLst>
        <pc:spChg chg="mod">
          <ac:chgData name="Joel Aumedes Serrano" userId="6a34e1d1-8959-4b94-8952-9eab8c961e01" providerId="ADAL" clId="{583D941D-634E-41E5-B733-08F13FB07767}" dt="2023-05-29T18:12:07.439" v="5254" actId="20577"/>
          <ac:spMkLst>
            <pc:docMk/>
            <pc:sldMk cId="2979629760" sldId="392"/>
            <ac:spMk id="8" creationId="{8F703BBF-31AF-7DEB-3956-97A3AE2C64A6}"/>
          </ac:spMkLst>
        </pc:spChg>
        <pc:graphicFrameChg chg="modGraphic">
          <ac:chgData name="Joel Aumedes Serrano" userId="6a34e1d1-8959-4b94-8952-9eab8c961e01" providerId="ADAL" clId="{583D941D-634E-41E5-B733-08F13FB07767}" dt="2023-05-29T18:19:59.134" v="5589" actId="207"/>
          <ac:graphicFrameMkLst>
            <pc:docMk/>
            <pc:sldMk cId="2979629760" sldId="392"/>
            <ac:graphicFrameMk id="4" creationId="{28D8E80F-EE51-4C2F-72A3-EF5A3DDBA45B}"/>
          </ac:graphicFrameMkLst>
        </pc:graphicFrameChg>
        <pc:graphicFrameChg chg="modGraphic">
          <ac:chgData name="Joel Aumedes Serrano" userId="6a34e1d1-8959-4b94-8952-9eab8c961e01" providerId="ADAL" clId="{583D941D-634E-41E5-B733-08F13FB07767}" dt="2023-05-30T07:38:51.199" v="6453" actId="20577"/>
          <ac:graphicFrameMkLst>
            <pc:docMk/>
            <pc:sldMk cId="2979629760" sldId="392"/>
            <ac:graphicFrameMk id="5" creationId="{577F4477-2CFF-6ADC-451C-AB718EF098B7}"/>
          </ac:graphicFrameMkLst>
        </pc:graphicFrameChg>
      </pc:sldChg>
      <pc:sldChg chg="add del replId">
        <pc:chgData name="Joel Aumedes Serrano" userId="6a34e1d1-8959-4b94-8952-9eab8c961e01" providerId="ADAL" clId="{583D941D-634E-41E5-B733-08F13FB07767}" dt="2023-05-29T18:13:16.196" v="5312" actId="47"/>
        <pc:sldMkLst>
          <pc:docMk/>
          <pc:sldMk cId="2545258318" sldId="393"/>
        </pc:sldMkLst>
      </pc:sldChg>
      <pc:sldChg chg="modSp add mod replId">
        <pc:chgData name="Joel Aumedes Serrano" userId="6a34e1d1-8959-4b94-8952-9eab8c961e01" providerId="ADAL" clId="{583D941D-634E-41E5-B733-08F13FB07767}" dt="2023-05-29T18:16:29.343" v="5548" actId="20577"/>
        <pc:sldMkLst>
          <pc:docMk/>
          <pc:sldMk cId="291945839" sldId="394"/>
        </pc:sldMkLst>
        <pc:spChg chg="mod">
          <ac:chgData name="Joel Aumedes Serrano" userId="6a34e1d1-8959-4b94-8952-9eab8c961e01" providerId="ADAL" clId="{583D941D-634E-41E5-B733-08F13FB07767}" dt="2023-05-29T18:14:35.962" v="5353" actId="20577"/>
          <ac:spMkLst>
            <pc:docMk/>
            <pc:sldMk cId="291945839" sldId="394"/>
            <ac:spMk id="15" creationId="{4C183BE4-882B-359B-4720-AA81ECA64F3D}"/>
          </ac:spMkLst>
        </pc:spChg>
        <pc:graphicFrameChg chg="mod">
          <ac:chgData name="Joel Aumedes Serrano" userId="6a34e1d1-8959-4b94-8952-9eab8c961e01" providerId="ADAL" clId="{583D941D-634E-41E5-B733-08F13FB07767}" dt="2023-05-29T18:16:29.343" v="5548" actId="20577"/>
          <ac:graphicFrameMkLst>
            <pc:docMk/>
            <pc:sldMk cId="291945839" sldId="394"/>
            <ac:graphicFrameMk id="17" creationId="{5DAC7E4D-72D7-2425-2FA1-F2B5002A1F85}"/>
          </ac:graphicFrameMkLst>
        </pc:graphicFrameChg>
      </pc:sldChg>
      <pc:sldChg chg="addSp delSp modSp add mod ord">
        <pc:chgData name="Joel Aumedes Serrano" userId="6a34e1d1-8959-4b94-8952-9eab8c961e01" providerId="ADAL" clId="{583D941D-634E-41E5-B733-08F13FB07767}" dt="2023-05-29T18:15:06.060" v="5390" actId="20577"/>
        <pc:sldMkLst>
          <pc:docMk/>
          <pc:sldMk cId="2785156634" sldId="395"/>
        </pc:sldMkLst>
        <pc:spChg chg="mod">
          <ac:chgData name="Joel Aumedes Serrano" userId="6a34e1d1-8959-4b94-8952-9eab8c961e01" providerId="ADAL" clId="{583D941D-634E-41E5-B733-08F13FB07767}" dt="2023-05-29T18:14:38.690" v="5355" actId="20577"/>
          <ac:spMkLst>
            <pc:docMk/>
            <pc:sldMk cId="2785156634" sldId="395"/>
            <ac:spMk id="2" creationId="{F7947299-98F6-3454-5EA1-A7B85363B290}"/>
          </ac:spMkLst>
        </pc:spChg>
        <pc:spChg chg="mod">
          <ac:chgData name="Joel Aumedes Serrano" userId="6a34e1d1-8959-4b94-8952-9eab8c961e01" providerId="ADAL" clId="{583D941D-634E-41E5-B733-08F13FB07767}" dt="2023-05-29T18:14:09.628" v="5350" actId="20577"/>
          <ac:spMkLst>
            <pc:docMk/>
            <pc:sldMk cId="2785156634" sldId="395"/>
            <ac:spMk id="10" creationId="{2FFDF032-BE92-567B-E534-6E29070A3718}"/>
          </ac:spMkLst>
        </pc:spChg>
        <pc:spChg chg="mod">
          <ac:chgData name="Joel Aumedes Serrano" userId="6a34e1d1-8959-4b94-8952-9eab8c961e01" providerId="ADAL" clId="{583D941D-634E-41E5-B733-08F13FB07767}" dt="2023-05-29T18:15:00.114" v="5374" actId="20577"/>
          <ac:spMkLst>
            <pc:docMk/>
            <pc:sldMk cId="2785156634" sldId="395"/>
            <ac:spMk id="11" creationId="{A39068DA-7CDB-48F0-7F35-CE87FEF61D70}"/>
          </ac:spMkLst>
        </pc:spChg>
        <pc:spChg chg="mod">
          <ac:chgData name="Joel Aumedes Serrano" userId="6a34e1d1-8959-4b94-8952-9eab8c961e01" providerId="ADAL" clId="{583D941D-634E-41E5-B733-08F13FB07767}" dt="2023-05-29T18:15:06.060" v="5390" actId="20577"/>
          <ac:spMkLst>
            <pc:docMk/>
            <pc:sldMk cId="2785156634" sldId="395"/>
            <ac:spMk id="12" creationId="{F7D2D8E6-7D46-C182-90AB-6FF13A23A6E0}"/>
          </ac:spMkLst>
        </pc:spChg>
        <pc:spChg chg="del">
          <ac:chgData name="Joel Aumedes Serrano" userId="6a34e1d1-8959-4b94-8952-9eab8c961e01" providerId="ADAL" clId="{583D941D-634E-41E5-B733-08F13FB07767}" dt="2023-05-29T18:13:24.589" v="5317" actId="478"/>
          <ac:spMkLst>
            <pc:docMk/>
            <pc:sldMk cId="2785156634" sldId="395"/>
            <ac:spMk id="13" creationId="{82E17EED-2509-DFC5-F328-BCE02F37CA8B}"/>
          </ac:spMkLst>
        </pc:spChg>
        <pc:picChg chg="add mod">
          <ac:chgData name="Joel Aumedes Serrano" userId="6a34e1d1-8959-4b94-8952-9eab8c961e01" providerId="ADAL" clId="{583D941D-634E-41E5-B733-08F13FB07767}" dt="2023-05-29T18:13:41.267" v="5326" actId="14100"/>
          <ac:picMkLst>
            <pc:docMk/>
            <pc:sldMk cId="2785156634" sldId="395"/>
            <ac:picMk id="3" creationId="{07FBB5DC-66D6-1A42-98F3-8D59CA363D5B}"/>
          </ac:picMkLst>
        </pc:picChg>
        <pc:picChg chg="del">
          <ac:chgData name="Joel Aumedes Serrano" userId="6a34e1d1-8959-4b94-8952-9eab8c961e01" providerId="ADAL" clId="{583D941D-634E-41E5-B733-08F13FB07767}" dt="2023-05-29T18:13:25.860" v="5320" actId="478"/>
          <ac:picMkLst>
            <pc:docMk/>
            <pc:sldMk cId="2785156634" sldId="395"/>
            <ac:picMk id="5" creationId="{D8235129-D5CA-9EBE-22AA-6A4D5CE8E083}"/>
          </ac:picMkLst>
        </pc:picChg>
        <pc:picChg chg="del">
          <ac:chgData name="Joel Aumedes Serrano" userId="6a34e1d1-8959-4b94-8952-9eab8c961e01" providerId="ADAL" clId="{583D941D-634E-41E5-B733-08F13FB07767}" dt="2023-05-29T18:13:25.452" v="5319" actId="478"/>
          <ac:picMkLst>
            <pc:docMk/>
            <pc:sldMk cId="2785156634" sldId="395"/>
            <ac:picMk id="6" creationId="{60ADCE27-F3FA-4D6D-FCCB-5179D982C2EA}"/>
          </ac:picMkLst>
        </pc:picChg>
        <pc:picChg chg="add mod">
          <ac:chgData name="Joel Aumedes Serrano" userId="6a34e1d1-8959-4b94-8952-9eab8c961e01" providerId="ADAL" clId="{583D941D-634E-41E5-B733-08F13FB07767}" dt="2023-05-29T18:13:53.955" v="5331" actId="14100"/>
          <ac:picMkLst>
            <pc:docMk/>
            <pc:sldMk cId="2785156634" sldId="395"/>
            <ac:picMk id="7" creationId="{6B5E253E-DDBE-C416-9885-EB5926A5817E}"/>
          </ac:picMkLst>
        </pc:picChg>
        <pc:picChg chg="del">
          <ac:chgData name="Joel Aumedes Serrano" userId="6a34e1d1-8959-4b94-8952-9eab8c961e01" providerId="ADAL" clId="{583D941D-634E-41E5-B733-08F13FB07767}" dt="2023-05-29T18:13:25.117" v="5318" actId="478"/>
          <ac:picMkLst>
            <pc:docMk/>
            <pc:sldMk cId="2785156634" sldId="395"/>
            <ac:picMk id="8" creationId="{AE3275B7-FF32-231C-8867-2EA871D7969B}"/>
          </ac:picMkLst>
        </pc:picChg>
        <pc:picChg chg="del">
          <ac:chgData name="Joel Aumedes Serrano" userId="6a34e1d1-8959-4b94-8952-9eab8c961e01" providerId="ADAL" clId="{583D941D-634E-41E5-B733-08F13FB07767}" dt="2023-05-29T18:13:22.629" v="5316" actId="478"/>
          <ac:picMkLst>
            <pc:docMk/>
            <pc:sldMk cId="2785156634" sldId="395"/>
            <ac:picMk id="9" creationId="{991BF9EF-2369-3F19-E6A4-2D41C264CD9D}"/>
          </ac:picMkLst>
        </pc:picChg>
        <pc:picChg chg="add mod">
          <ac:chgData name="Joel Aumedes Serrano" userId="6a34e1d1-8959-4b94-8952-9eab8c961e01" providerId="ADAL" clId="{583D941D-634E-41E5-B733-08F13FB07767}" dt="2023-05-29T18:14:05.035" v="5337" actId="1076"/>
          <ac:picMkLst>
            <pc:docMk/>
            <pc:sldMk cId="2785156634" sldId="395"/>
            <ac:picMk id="14" creationId="{5E5DBB7F-6571-80D8-783B-31FB0B5DF751}"/>
          </ac:picMkLst>
        </pc:picChg>
      </pc:sldChg>
      <pc:sldChg chg="addSp delSp modSp new mod modClrScheme chgLayout">
        <pc:chgData name="Joel Aumedes Serrano" userId="6a34e1d1-8959-4b94-8952-9eab8c961e01" providerId="ADAL" clId="{583D941D-634E-41E5-B733-08F13FB07767}" dt="2023-05-29T19:34:00.438" v="5864"/>
        <pc:sldMkLst>
          <pc:docMk/>
          <pc:sldMk cId="3398366978" sldId="396"/>
        </pc:sldMkLst>
        <pc:spChg chg="del mod ord">
          <ac:chgData name="Joel Aumedes Serrano" userId="6a34e1d1-8959-4b94-8952-9eab8c961e01" providerId="ADAL" clId="{583D941D-634E-41E5-B733-08F13FB07767}" dt="2023-05-29T18:16:45.101" v="5550" actId="700"/>
          <ac:spMkLst>
            <pc:docMk/>
            <pc:sldMk cId="3398366978" sldId="396"/>
            <ac:spMk id="2" creationId="{08C481D1-82D0-C45C-F464-0041C5C73894}"/>
          </ac:spMkLst>
        </pc:spChg>
        <pc:spChg chg="del mod ord">
          <ac:chgData name="Joel Aumedes Serrano" userId="6a34e1d1-8959-4b94-8952-9eab8c961e01" providerId="ADAL" clId="{583D941D-634E-41E5-B733-08F13FB07767}" dt="2023-05-29T18:16:45.101" v="5550" actId="700"/>
          <ac:spMkLst>
            <pc:docMk/>
            <pc:sldMk cId="3398366978" sldId="396"/>
            <ac:spMk id="3" creationId="{A45D92C5-B94D-8542-B733-78203EB9F86A}"/>
          </ac:spMkLst>
        </pc:spChg>
        <pc:spChg chg="add mod ord">
          <ac:chgData name="Joel Aumedes Serrano" userId="6a34e1d1-8959-4b94-8952-9eab8c961e01" providerId="ADAL" clId="{583D941D-634E-41E5-B733-08F13FB07767}" dt="2023-05-29T18:16:56.725" v="5565" actId="20577"/>
          <ac:spMkLst>
            <pc:docMk/>
            <pc:sldMk cId="3398366978" sldId="396"/>
            <ac:spMk id="4" creationId="{80C0DD85-7CDF-FA35-E743-1116C82D214E}"/>
          </ac:spMkLst>
        </pc:spChg>
        <pc:spChg chg="add del mod ord">
          <ac:chgData name="Joel Aumedes Serrano" userId="6a34e1d1-8959-4b94-8952-9eab8c961e01" providerId="ADAL" clId="{583D941D-634E-41E5-B733-08F13FB07767}" dt="2023-05-29T19:29:25.906" v="5611" actId="1032"/>
          <ac:spMkLst>
            <pc:docMk/>
            <pc:sldMk cId="3398366978" sldId="396"/>
            <ac:spMk id="5" creationId="{9A730547-1B8A-6151-30F9-56F0C3B3191C}"/>
          </ac:spMkLst>
        </pc:spChg>
        <pc:spChg chg="add del mod">
          <ac:chgData name="Joel Aumedes Serrano" userId="6a34e1d1-8959-4b94-8952-9eab8c961e01" providerId="ADAL" clId="{583D941D-634E-41E5-B733-08F13FB07767}" dt="2023-05-29T19:34:00.438" v="5864"/>
          <ac:spMkLst>
            <pc:docMk/>
            <pc:sldMk cId="3398366978" sldId="396"/>
            <ac:spMk id="8" creationId="{CC3A389F-70BC-9EDD-8DE2-779FF3E2B6E2}"/>
          </ac:spMkLst>
        </pc:spChg>
        <pc:graphicFrameChg chg="add del mod modGraphic">
          <ac:chgData name="Joel Aumedes Serrano" userId="6a34e1d1-8959-4b94-8952-9eab8c961e01" providerId="ADAL" clId="{583D941D-634E-41E5-B733-08F13FB07767}" dt="2023-05-29T19:29:20.538" v="5610" actId="1032"/>
          <ac:graphicFrameMkLst>
            <pc:docMk/>
            <pc:sldMk cId="3398366978" sldId="396"/>
            <ac:graphicFrameMk id="6" creationId="{90D79777-FFC4-BE1A-9A1B-A82D5730EBE2}"/>
          </ac:graphicFrameMkLst>
        </pc:graphicFrameChg>
        <pc:graphicFrameChg chg="add mod modGraphic">
          <ac:chgData name="Joel Aumedes Serrano" userId="6a34e1d1-8959-4b94-8952-9eab8c961e01" providerId="ADAL" clId="{583D941D-634E-41E5-B733-08F13FB07767}" dt="2023-05-29T19:32:55.488" v="5831" actId="208"/>
          <ac:graphicFrameMkLst>
            <pc:docMk/>
            <pc:sldMk cId="3398366978" sldId="396"/>
            <ac:graphicFrameMk id="7" creationId="{EE584E60-BD7C-0EF1-3EDA-6528BDADB6B5}"/>
          </ac:graphicFrameMkLst>
        </pc:graphicFrameChg>
      </pc:sldChg>
      <pc:sldChg chg="addSp delSp modSp new mod modClrScheme chgLayout">
        <pc:chgData name="Joel Aumedes Serrano" userId="6a34e1d1-8959-4b94-8952-9eab8c961e01" providerId="ADAL" clId="{583D941D-634E-41E5-B733-08F13FB07767}" dt="2023-05-29T19:40:10.074" v="6073" actId="1076"/>
        <pc:sldMkLst>
          <pc:docMk/>
          <pc:sldMk cId="3503939310" sldId="397"/>
        </pc:sldMkLst>
        <pc:spChg chg="del mod ord">
          <ac:chgData name="Joel Aumedes Serrano" userId="6a34e1d1-8959-4b94-8952-9eab8c961e01" providerId="ADAL" clId="{583D941D-634E-41E5-B733-08F13FB07767}" dt="2023-05-29T19:33:06.925" v="5833" actId="700"/>
          <ac:spMkLst>
            <pc:docMk/>
            <pc:sldMk cId="3503939310" sldId="397"/>
            <ac:spMk id="2" creationId="{D7A5237F-E712-D9D6-C722-FE4ADE07446B}"/>
          </ac:spMkLst>
        </pc:spChg>
        <pc:spChg chg="del mod ord">
          <ac:chgData name="Joel Aumedes Serrano" userId="6a34e1d1-8959-4b94-8952-9eab8c961e01" providerId="ADAL" clId="{583D941D-634E-41E5-B733-08F13FB07767}" dt="2023-05-29T19:33:06.925" v="5833" actId="700"/>
          <ac:spMkLst>
            <pc:docMk/>
            <pc:sldMk cId="3503939310" sldId="397"/>
            <ac:spMk id="3" creationId="{F3213FC0-92C1-A1F7-FBF0-B329C67C3DD3}"/>
          </ac:spMkLst>
        </pc:spChg>
        <pc:spChg chg="add mod ord">
          <ac:chgData name="Joel Aumedes Serrano" userId="6a34e1d1-8959-4b94-8952-9eab8c961e01" providerId="ADAL" clId="{583D941D-634E-41E5-B733-08F13FB07767}" dt="2023-05-29T19:39:42.322" v="6070" actId="1076"/>
          <ac:spMkLst>
            <pc:docMk/>
            <pc:sldMk cId="3503939310" sldId="397"/>
            <ac:spMk id="4" creationId="{798B4A41-860B-B786-0457-9000FF5E30B2}"/>
          </ac:spMkLst>
        </pc:spChg>
        <pc:spChg chg="add del mod ord">
          <ac:chgData name="Joel Aumedes Serrano" userId="6a34e1d1-8959-4b94-8952-9eab8c961e01" providerId="ADAL" clId="{583D941D-634E-41E5-B733-08F13FB07767}" dt="2023-05-29T19:34:47.806" v="5875" actId="478"/>
          <ac:spMkLst>
            <pc:docMk/>
            <pc:sldMk cId="3503939310" sldId="397"/>
            <ac:spMk id="5" creationId="{5D732060-9500-029B-0DDE-89AABA8DE587}"/>
          </ac:spMkLst>
        </pc:spChg>
        <pc:spChg chg="add del mod">
          <ac:chgData name="Joel Aumedes Serrano" userId="6a34e1d1-8959-4b94-8952-9eab8c961e01" providerId="ADAL" clId="{583D941D-634E-41E5-B733-08F13FB07767}" dt="2023-05-29T19:34:12.876" v="5870" actId="478"/>
          <ac:spMkLst>
            <pc:docMk/>
            <pc:sldMk cId="3503939310" sldId="397"/>
            <ac:spMk id="8" creationId="{BF413EA5-2B96-3D6C-7970-B3F77629969D}"/>
          </ac:spMkLst>
        </pc:spChg>
        <pc:spChg chg="add del mod ord">
          <ac:chgData name="Joel Aumedes Serrano" userId="6a34e1d1-8959-4b94-8952-9eab8c961e01" providerId="ADAL" clId="{583D941D-634E-41E5-B733-08F13FB07767}" dt="2023-05-29T19:34:57.483" v="5876" actId="700"/>
          <ac:spMkLst>
            <pc:docMk/>
            <pc:sldMk cId="3503939310" sldId="397"/>
            <ac:spMk id="10" creationId="{7185F91F-8D25-2A26-CB33-A6E33C883D48}"/>
          </ac:spMkLst>
        </pc:spChg>
        <pc:spChg chg="add mod ord">
          <ac:chgData name="Joel Aumedes Serrano" userId="6a34e1d1-8959-4b94-8952-9eab8c961e01" providerId="ADAL" clId="{583D941D-634E-41E5-B733-08F13FB07767}" dt="2023-05-29T19:40:08.146" v="6072" actId="14100"/>
          <ac:spMkLst>
            <pc:docMk/>
            <pc:sldMk cId="3503939310" sldId="397"/>
            <ac:spMk id="11" creationId="{7D0F44D2-8BD9-7F40-3BD2-614A0A070424}"/>
          </ac:spMkLst>
        </pc:spChg>
        <pc:spChg chg="add del mod ord">
          <ac:chgData name="Joel Aumedes Serrano" userId="6a34e1d1-8959-4b94-8952-9eab8c961e01" providerId="ADAL" clId="{583D941D-634E-41E5-B733-08F13FB07767}" dt="2023-05-29T19:35:40.502" v="5886" actId="26606"/>
          <ac:spMkLst>
            <pc:docMk/>
            <pc:sldMk cId="3503939310" sldId="397"/>
            <ac:spMk id="12" creationId="{6F375B3E-6485-A936-853A-42C8FE254DD9}"/>
          </ac:spMkLst>
        </pc:spChg>
        <pc:spChg chg="add del mod ord">
          <ac:chgData name="Joel Aumedes Serrano" userId="6a34e1d1-8959-4b94-8952-9eab8c961e01" providerId="ADAL" clId="{583D941D-634E-41E5-B733-08F13FB07767}" dt="2023-05-29T19:35:40.502" v="5886" actId="26606"/>
          <ac:spMkLst>
            <pc:docMk/>
            <pc:sldMk cId="3503939310" sldId="397"/>
            <ac:spMk id="13" creationId="{5AB26601-5B6C-38A0-F047-7B2849A50CE9}"/>
          </ac:spMkLst>
        </pc:spChg>
        <pc:spChg chg="add mod">
          <ac:chgData name="Joel Aumedes Serrano" userId="6a34e1d1-8959-4b94-8952-9eab8c961e01" providerId="ADAL" clId="{583D941D-634E-41E5-B733-08F13FB07767}" dt="2023-05-29T19:40:10.074" v="6073" actId="1076"/>
          <ac:spMkLst>
            <pc:docMk/>
            <pc:sldMk cId="3503939310" sldId="397"/>
            <ac:spMk id="18" creationId="{B69BA5D4-FAC6-4667-57DC-E0CCEF34F53A}"/>
          </ac:spMkLst>
        </pc:spChg>
        <pc:picChg chg="add mod">
          <ac:chgData name="Joel Aumedes Serrano" userId="6a34e1d1-8959-4b94-8952-9eab8c961e01" providerId="ADAL" clId="{583D941D-634E-41E5-B733-08F13FB07767}" dt="2023-05-29T19:33:42.694" v="5856"/>
          <ac:picMkLst>
            <pc:docMk/>
            <pc:sldMk cId="3503939310" sldId="397"/>
            <ac:picMk id="6" creationId="{422FE812-1E25-AFD1-05BB-B27E39047DBA}"/>
          </ac:picMkLst>
        </pc:picChg>
        <pc:picChg chg="add mod modCrop">
          <ac:chgData name="Joel Aumedes Serrano" userId="6a34e1d1-8959-4b94-8952-9eab8c961e01" providerId="ADAL" clId="{583D941D-634E-41E5-B733-08F13FB07767}" dt="2023-05-29T19:35:47.252" v="5887" actId="18131"/>
          <ac:picMkLst>
            <pc:docMk/>
            <pc:sldMk cId="3503939310" sldId="397"/>
            <ac:picMk id="7" creationId="{51F62454-DE76-163C-A470-73DFDCB294DA}"/>
          </ac:picMkLst>
        </pc:picChg>
      </pc:sldChg>
      <pc:sldChg chg="modSp new del mod">
        <pc:chgData name="Joel Aumedes Serrano" userId="6a34e1d1-8959-4b94-8952-9eab8c961e01" providerId="ADAL" clId="{583D941D-634E-41E5-B733-08F13FB07767}" dt="2023-05-29T19:36:21.842" v="5896" actId="47"/>
        <pc:sldMkLst>
          <pc:docMk/>
          <pc:sldMk cId="128519761" sldId="398"/>
        </pc:sldMkLst>
        <pc:spChg chg="mod">
          <ac:chgData name="Joel Aumedes Serrano" userId="6a34e1d1-8959-4b94-8952-9eab8c961e01" providerId="ADAL" clId="{583D941D-634E-41E5-B733-08F13FB07767}" dt="2023-05-29T19:36:17.816" v="5895"/>
          <ac:spMkLst>
            <pc:docMk/>
            <pc:sldMk cId="128519761" sldId="398"/>
            <ac:spMk id="3" creationId="{FF5DCB23-7AB2-FBBB-570E-DBD6BC1C0D9E}"/>
          </ac:spMkLst>
        </pc:spChg>
      </pc:sldChg>
      <pc:sldChg chg="addSp delSp modSp new mod modClrScheme chgLayout">
        <pc:chgData name="Joel Aumedes Serrano" userId="6a34e1d1-8959-4b94-8952-9eab8c961e01" providerId="ADAL" clId="{583D941D-634E-41E5-B733-08F13FB07767}" dt="2023-05-29T19:41:22.217" v="6109" actId="14100"/>
        <pc:sldMkLst>
          <pc:docMk/>
          <pc:sldMk cId="902780294" sldId="398"/>
        </pc:sldMkLst>
        <pc:spChg chg="del mod ord">
          <ac:chgData name="Joel Aumedes Serrano" userId="6a34e1d1-8959-4b94-8952-9eab8c961e01" providerId="ADAL" clId="{583D941D-634E-41E5-B733-08F13FB07767}" dt="2023-05-29T19:36:29.771" v="5898" actId="700"/>
          <ac:spMkLst>
            <pc:docMk/>
            <pc:sldMk cId="902780294" sldId="398"/>
            <ac:spMk id="2" creationId="{D8A8D516-350A-CD84-4DDB-F58EDF38B355}"/>
          </ac:spMkLst>
        </pc:spChg>
        <pc:spChg chg="del">
          <ac:chgData name="Joel Aumedes Serrano" userId="6a34e1d1-8959-4b94-8952-9eab8c961e01" providerId="ADAL" clId="{583D941D-634E-41E5-B733-08F13FB07767}" dt="2023-05-29T19:36:29.771" v="5898" actId="700"/>
          <ac:spMkLst>
            <pc:docMk/>
            <pc:sldMk cId="902780294" sldId="398"/>
            <ac:spMk id="3" creationId="{91122549-0AB8-7A51-2C07-617CBBC79E9B}"/>
          </ac:spMkLst>
        </pc:spChg>
        <pc:spChg chg="del mod ord">
          <ac:chgData name="Joel Aumedes Serrano" userId="6a34e1d1-8959-4b94-8952-9eab8c961e01" providerId="ADAL" clId="{583D941D-634E-41E5-B733-08F13FB07767}" dt="2023-05-29T19:36:29.771" v="5898" actId="700"/>
          <ac:spMkLst>
            <pc:docMk/>
            <pc:sldMk cId="902780294" sldId="398"/>
            <ac:spMk id="4" creationId="{E83AE86E-4991-F31D-F371-AE89429DE500}"/>
          </ac:spMkLst>
        </pc:spChg>
        <pc:spChg chg="del mod ord">
          <ac:chgData name="Joel Aumedes Serrano" userId="6a34e1d1-8959-4b94-8952-9eab8c961e01" providerId="ADAL" clId="{583D941D-634E-41E5-B733-08F13FB07767}" dt="2023-05-29T19:36:29.771" v="5898" actId="700"/>
          <ac:spMkLst>
            <pc:docMk/>
            <pc:sldMk cId="902780294" sldId="398"/>
            <ac:spMk id="5" creationId="{01F1ADBC-32B0-BFA3-D65E-77C24342F4CF}"/>
          </ac:spMkLst>
        </pc:spChg>
        <pc:spChg chg="add mod ord">
          <ac:chgData name="Joel Aumedes Serrano" userId="6a34e1d1-8959-4b94-8952-9eab8c961e01" providerId="ADAL" clId="{583D941D-634E-41E5-B733-08F13FB07767}" dt="2023-05-29T19:36:37.874" v="5899"/>
          <ac:spMkLst>
            <pc:docMk/>
            <pc:sldMk cId="902780294" sldId="398"/>
            <ac:spMk id="6" creationId="{27F25970-816B-A47C-4C3D-6D7FE7682B74}"/>
          </ac:spMkLst>
        </pc:spChg>
        <pc:spChg chg="add mod ord">
          <ac:chgData name="Joel Aumedes Serrano" userId="6a34e1d1-8959-4b94-8952-9eab8c961e01" providerId="ADAL" clId="{583D941D-634E-41E5-B733-08F13FB07767}" dt="2023-05-29T19:36:29.771" v="5898" actId="700"/>
          <ac:spMkLst>
            <pc:docMk/>
            <pc:sldMk cId="902780294" sldId="398"/>
            <ac:spMk id="7" creationId="{F481D257-ADC1-35D5-7930-D04633BDFAE2}"/>
          </ac:spMkLst>
        </pc:spChg>
        <pc:spChg chg="add mod ord">
          <ac:chgData name="Joel Aumedes Serrano" userId="6a34e1d1-8959-4b94-8952-9eab8c961e01" providerId="ADAL" clId="{583D941D-634E-41E5-B733-08F13FB07767}" dt="2023-05-29T19:41:15.458" v="6108" actId="1037"/>
          <ac:spMkLst>
            <pc:docMk/>
            <pc:sldMk cId="902780294" sldId="398"/>
            <ac:spMk id="8" creationId="{64C9989E-B8FC-46C9-D841-DF148C626183}"/>
          </ac:spMkLst>
        </pc:spChg>
        <pc:spChg chg="add mod">
          <ac:chgData name="Joel Aumedes Serrano" userId="6a34e1d1-8959-4b94-8952-9eab8c961e01" providerId="ADAL" clId="{583D941D-634E-41E5-B733-08F13FB07767}" dt="2023-05-29T19:41:22.217" v="6109" actId="14100"/>
          <ac:spMkLst>
            <pc:docMk/>
            <pc:sldMk cId="902780294" sldId="398"/>
            <ac:spMk id="10" creationId="{D726B6E7-422F-307E-9DB0-1BE683A26C5F}"/>
          </ac:spMkLst>
        </pc:spChg>
        <pc:picChg chg="add mod">
          <ac:chgData name="Joel Aumedes Serrano" userId="6a34e1d1-8959-4b94-8952-9eab8c961e01" providerId="ADAL" clId="{583D941D-634E-41E5-B733-08F13FB07767}" dt="2023-05-29T19:36:50.611" v="5902" actId="14100"/>
          <ac:picMkLst>
            <pc:docMk/>
            <pc:sldMk cId="902780294" sldId="398"/>
            <ac:picMk id="9" creationId="{4809340D-9286-D4A1-75A2-2AA5BE84D5C1}"/>
          </ac:picMkLst>
        </pc:picChg>
      </pc:sldChg>
      <pc:sldChg chg="add del">
        <pc:chgData name="Joel Aumedes Serrano" userId="6a34e1d1-8959-4b94-8952-9eab8c961e01" providerId="ADAL" clId="{583D941D-634E-41E5-B733-08F13FB07767}" dt="2023-05-29T19:36:10.234" v="5893" actId="2890"/>
        <pc:sldMkLst>
          <pc:docMk/>
          <pc:sldMk cId="2369060616" sldId="398"/>
        </pc:sldMkLst>
      </pc:sldChg>
      <pc:sldChg chg="addSp delSp modSp add mod ord">
        <pc:chgData name="Joel Aumedes Serrano" userId="6a34e1d1-8959-4b94-8952-9eab8c961e01" providerId="ADAL" clId="{583D941D-634E-41E5-B733-08F13FB07767}" dt="2023-05-29T19:43:08.177" v="6234" actId="1076"/>
        <pc:sldMkLst>
          <pc:docMk/>
          <pc:sldMk cId="3433212139" sldId="399"/>
        </pc:sldMkLst>
        <pc:spChg chg="mod">
          <ac:chgData name="Joel Aumedes Serrano" userId="6a34e1d1-8959-4b94-8952-9eab8c961e01" providerId="ADAL" clId="{583D941D-634E-41E5-B733-08F13FB07767}" dt="2023-05-29T19:41:40.060" v="6114" actId="27636"/>
          <ac:spMkLst>
            <pc:docMk/>
            <pc:sldMk cId="3433212139" sldId="399"/>
            <ac:spMk id="11" creationId="{7D0F44D2-8BD9-7F40-3BD2-614A0A070424}"/>
          </ac:spMkLst>
        </pc:spChg>
        <pc:spChg chg="mod">
          <ac:chgData name="Joel Aumedes Serrano" userId="6a34e1d1-8959-4b94-8952-9eab8c961e01" providerId="ADAL" clId="{583D941D-634E-41E5-B733-08F13FB07767}" dt="2023-05-29T19:43:08.177" v="6234" actId="1076"/>
          <ac:spMkLst>
            <pc:docMk/>
            <pc:sldMk cId="3433212139" sldId="399"/>
            <ac:spMk id="18" creationId="{B69BA5D4-FAC6-4667-57DC-E0CCEF34F53A}"/>
          </ac:spMkLst>
        </pc:spChg>
        <pc:picChg chg="add mod ord">
          <ac:chgData name="Joel Aumedes Serrano" userId="6a34e1d1-8959-4b94-8952-9eab8c961e01" providerId="ADAL" clId="{583D941D-634E-41E5-B733-08F13FB07767}" dt="2023-05-29T19:42:15.793" v="6124" actId="1076"/>
          <ac:picMkLst>
            <pc:docMk/>
            <pc:sldMk cId="3433212139" sldId="399"/>
            <ac:picMk id="2" creationId="{B85A4ED8-68E4-9B4B-8EE9-0C5010922FDB}"/>
          </ac:picMkLst>
        </pc:picChg>
        <pc:picChg chg="add del mod ord">
          <ac:chgData name="Joel Aumedes Serrano" userId="6a34e1d1-8959-4b94-8952-9eab8c961e01" providerId="ADAL" clId="{583D941D-634E-41E5-B733-08F13FB07767}" dt="2023-05-29T19:42:08.912" v="6123" actId="478"/>
          <ac:picMkLst>
            <pc:docMk/>
            <pc:sldMk cId="3433212139" sldId="399"/>
            <ac:picMk id="3" creationId="{B620D2F7-2310-7CD7-5A51-5134A11823C6}"/>
          </ac:picMkLst>
        </pc:picChg>
        <pc:picChg chg="del">
          <ac:chgData name="Joel Aumedes Serrano" userId="6a34e1d1-8959-4b94-8952-9eab8c961e01" providerId="ADAL" clId="{583D941D-634E-41E5-B733-08F13FB07767}" dt="2023-05-29T19:41:45.929" v="6115" actId="478"/>
          <ac:picMkLst>
            <pc:docMk/>
            <pc:sldMk cId="3433212139" sldId="399"/>
            <ac:picMk id="7" creationId="{51F62454-DE76-163C-A470-73DFDCB294DA}"/>
          </ac:picMkLst>
        </pc:picChg>
      </pc:sldChg>
      <pc:sldChg chg="addSp delSp modSp add mod ord">
        <pc:chgData name="Joel Aumedes Serrano" userId="6a34e1d1-8959-4b94-8952-9eab8c961e01" providerId="ADAL" clId="{583D941D-634E-41E5-B733-08F13FB07767}" dt="2023-05-29T19:44:56.824" v="6395" actId="1076"/>
        <pc:sldMkLst>
          <pc:docMk/>
          <pc:sldMk cId="3248683358" sldId="400"/>
        </pc:sldMkLst>
        <pc:spChg chg="mod">
          <ac:chgData name="Joel Aumedes Serrano" userId="6a34e1d1-8959-4b94-8952-9eab8c961e01" providerId="ADAL" clId="{583D941D-634E-41E5-B733-08F13FB07767}" dt="2023-05-29T19:44:14.979" v="6269"/>
          <ac:spMkLst>
            <pc:docMk/>
            <pc:sldMk cId="3248683358" sldId="400"/>
            <ac:spMk id="8" creationId="{64C9989E-B8FC-46C9-D841-DF148C626183}"/>
          </ac:spMkLst>
        </pc:spChg>
        <pc:spChg chg="mod">
          <ac:chgData name="Joel Aumedes Serrano" userId="6a34e1d1-8959-4b94-8952-9eab8c961e01" providerId="ADAL" clId="{583D941D-634E-41E5-B733-08F13FB07767}" dt="2023-05-29T19:44:56.824" v="6395" actId="1076"/>
          <ac:spMkLst>
            <pc:docMk/>
            <pc:sldMk cId="3248683358" sldId="400"/>
            <ac:spMk id="10" creationId="{D726B6E7-422F-307E-9DB0-1BE683A26C5F}"/>
          </ac:spMkLst>
        </pc:spChg>
        <pc:picChg chg="add del mod">
          <ac:chgData name="Joel Aumedes Serrano" userId="6a34e1d1-8959-4b94-8952-9eab8c961e01" providerId="ADAL" clId="{583D941D-634E-41E5-B733-08F13FB07767}" dt="2023-05-29T19:43:28.584" v="6241" actId="21"/>
          <ac:picMkLst>
            <pc:docMk/>
            <pc:sldMk cId="3248683358" sldId="400"/>
            <ac:picMk id="2" creationId="{CF10F15D-851F-4ADA-843D-3455D47C34C1}"/>
          </ac:picMkLst>
        </pc:picChg>
        <pc:picChg chg="add mod">
          <ac:chgData name="Joel Aumedes Serrano" userId="6a34e1d1-8959-4b94-8952-9eab8c961e01" providerId="ADAL" clId="{583D941D-634E-41E5-B733-08F13FB07767}" dt="2023-05-29T19:43:46.720" v="6264" actId="1035"/>
          <ac:picMkLst>
            <pc:docMk/>
            <pc:sldMk cId="3248683358" sldId="400"/>
            <ac:picMk id="3" creationId="{5889E070-24EB-58DA-3364-1ECF1F0B1647}"/>
          </ac:picMkLst>
        </pc:picChg>
        <pc:picChg chg="del">
          <ac:chgData name="Joel Aumedes Serrano" userId="6a34e1d1-8959-4b94-8952-9eab8c961e01" providerId="ADAL" clId="{583D941D-634E-41E5-B733-08F13FB07767}" dt="2023-05-29T19:43:29.671" v="6242" actId="478"/>
          <ac:picMkLst>
            <pc:docMk/>
            <pc:sldMk cId="3248683358" sldId="400"/>
            <ac:picMk id="9" creationId="{4809340D-9286-D4A1-75A2-2AA5BE84D5C1}"/>
          </ac:picMkLst>
        </pc:picChg>
      </pc:sldChg>
      <pc:sldMasterChg chg="addSp delSp modSp mod modTransition setBg addSldLayout delSldLayout modSldLayout sldLayoutOrd">
        <pc:chgData name="Joel Aumedes Serrano" userId="6a34e1d1-8959-4b94-8952-9eab8c961e01" providerId="ADAL" clId="{583D941D-634E-41E5-B733-08F13FB07767}" dt="2023-05-29T17:00:27.159" v="2820"/>
        <pc:sldMasterMkLst>
          <pc:docMk/>
          <pc:sldMasterMk cId="3515892240" sldId="2147483658"/>
        </pc:sldMasterMkLst>
        <pc:spChg chg="add del mod">
          <ac:chgData name="Joel Aumedes Serrano" userId="6a34e1d1-8959-4b94-8952-9eab8c961e01" providerId="ADAL" clId="{583D941D-634E-41E5-B733-08F13FB07767}" dt="2023-05-24T12:45:43.548" v="557" actId="21"/>
          <ac:spMkLst>
            <pc:docMk/>
            <pc:sldMasterMk cId="3515892240" sldId="2147483658"/>
            <ac:spMk id="2" creationId="{AC8622A7-7F99-F4CE-19FD-BE6AEC7F95C1}"/>
          </ac:spMkLst>
        </pc:spChg>
        <pc:spChg chg="add del mod">
          <ac:chgData name="Joel Aumedes Serrano" userId="6a34e1d1-8959-4b94-8952-9eab8c961e01" providerId="ADAL" clId="{583D941D-634E-41E5-B733-08F13FB07767}" dt="2023-05-24T12:44:31.180" v="542" actId="478"/>
          <ac:spMkLst>
            <pc:docMk/>
            <pc:sldMasterMk cId="3515892240" sldId="2147483658"/>
            <ac:spMk id="5" creationId="{9046F911-8089-34C0-EB5E-555162864CBE}"/>
          </ac:spMkLst>
        </pc:spChg>
        <pc:spChg chg="del mod">
          <ac:chgData name="Joel Aumedes Serrano" userId="6a34e1d1-8959-4b94-8952-9eab8c961e01" providerId="ADAL" clId="{583D941D-634E-41E5-B733-08F13FB07767}" dt="2023-05-23T09:52:31.335" v="1" actId="478"/>
          <ac:spMkLst>
            <pc:docMk/>
            <pc:sldMasterMk cId="3515892240" sldId="2147483658"/>
            <ac:spMk id="5" creationId="{9917EF5E-5947-8BAE-3490-4FA4FFC8733D}"/>
          </ac:spMkLst>
        </pc:spChg>
        <pc:spChg chg="add del mod">
          <ac:chgData name="Joel Aumedes Serrano" userId="6a34e1d1-8959-4b94-8952-9eab8c961e01" providerId="ADAL" clId="{583D941D-634E-41E5-B733-08F13FB07767}" dt="2023-05-24T12:48:56.230" v="613" actId="478"/>
          <ac:spMkLst>
            <pc:docMk/>
            <pc:sldMasterMk cId="3515892240" sldId="2147483658"/>
            <ac:spMk id="6" creationId="{BE708DD4-B729-FC6E-D7AB-D262CC02B171}"/>
          </ac:spMkLst>
        </pc:spChg>
        <pc:spChg chg="add del mod">
          <ac:chgData name="Joel Aumedes Serrano" userId="6a34e1d1-8959-4b94-8952-9eab8c961e01" providerId="ADAL" clId="{583D941D-634E-41E5-B733-08F13FB07767}" dt="2023-05-24T12:48:29.823" v="599" actId="478"/>
          <ac:spMkLst>
            <pc:docMk/>
            <pc:sldMasterMk cId="3515892240" sldId="2147483658"/>
            <ac:spMk id="7" creationId="{6811FBB7-5B36-83EF-BCA4-7E113192ED50}"/>
          </ac:spMkLst>
        </pc:spChg>
        <pc:spChg chg="add mod ord">
          <ac:chgData name="Joel Aumedes Serrano" userId="6a34e1d1-8959-4b94-8952-9eab8c961e01" providerId="ADAL" clId="{583D941D-634E-41E5-B733-08F13FB07767}" dt="2023-05-24T12:53:27.465" v="791" actId="1076"/>
          <ac:spMkLst>
            <pc:docMk/>
            <pc:sldMasterMk cId="3515892240" sldId="2147483658"/>
            <ac:spMk id="8" creationId="{E501712F-087E-438A-C233-B13FB78DB935}"/>
          </ac:spMkLst>
        </pc:spChg>
        <pc:spChg chg="add mod ord">
          <ac:chgData name="Joel Aumedes Serrano" userId="6a34e1d1-8959-4b94-8952-9eab8c961e01" providerId="ADAL" clId="{583D941D-634E-41E5-B733-08F13FB07767}" dt="2023-05-24T12:49:09.401" v="615" actId="167"/>
          <ac:spMkLst>
            <pc:docMk/>
            <pc:sldMasterMk cId="3515892240" sldId="2147483658"/>
            <ac:spMk id="9" creationId="{C06008E7-237A-2695-E9FF-6A57EE852450}"/>
          </ac:spMkLst>
        </pc:spChg>
        <pc:spChg chg="add mod ord">
          <ac:chgData name="Joel Aumedes Serrano" userId="6a34e1d1-8959-4b94-8952-9eab8c961e01" providerId="ADAL" clId="{583D941D-634E-41E5-B733-08F13FB07767}" dt="2023-05-24T12:49:09.401" v="615" actId="167"/>
          <ac:spMkLst>
            <pc:docMk/>
            <pc:sldMasterMk cId="3515892240" sldId="2147483658"/>
            <ac:spMk id="10" creationId="{1DC7A2C4-92DF-7CCB-692B-C7CB8789E98F}"/>
          </ac:spMkLst>
        </pc:spChg>
        <pc:spChg chg="add del mod">
          <ac:chgData name="Joel Aumedes Serrano" userId="6a34e1d1-8959-4b94-8952-9eab8c961e01" providerId="ADAL" clId="{583D941D-634E-41E5-B733-08F13FB07767}" dt="2023-05-24T12:45:43.548" v="557" actId="21"/>
          <ac:spMkLst>
            <pc:docMk/>
            <pc:sldMasterMk cId="3515892240" sldId="2147483658"/>
            <ac:spMk id="30" creationId="{EF47083A-6D76-4B4D-87CA-E08E212F781D}"/>
          </ac:spMkLst>
        </pc:spChg>
        <pc:spChg chg="del">
          <ac:chgData name="Joel Aumedes Serrano" userId="6a34e1d1-8959-4b94-8952-9eab8c961e01" providerId="ADAL" clId="{583D941D-634E-41E5-B733-08F13FB07767}" dt="2023-05-24T12:45:57.747" v="563" actId="478"/>
          <ac:spMkLst>
            <pc:docMk/>
            <pc:sldMasterMk cId="3515892240" sldId="2147483658"/>
            <ac:spMk id="32" creationId="{C8ADA0DF-3751-9A48-8A21-59F01C782D7C}"/>
          </ac:spMkLst>
        </pc:spChg>
        <pc:graphicFrameChg chg="add del mod modGraphic">
          <ac:chgData name="Joel Aumedes Serrano" userId="6a34e1d1-8959-4b94-8952-9eab8c961e01" providerId="ADAL" clId="{583D941D-634E-41E5-B733-08F13FB07767}" dt="2023-05-24T12:43:40.599" v="525" actId="478"/>
          <ac:graphicFrameMkLst>
            <pc:docMk/>
            <pc:sldMasterMk cId="3515892240" sldId="2147483658"/>
            <ac:graphicFrameMk id="4" creationId="{2A08369D-A095-06BF-D651-C02DE4B8B796}"/>
          </ac:graphicFrameMkLst>
        </pc:graphicFrameChg>
        <pc:sldLayoutChg chg="ord setBg">
          <pc:chgData name="Joel Aumedes Serrano" userId="6a34e1d1-8959-4b94-8952-9eab8c961e01" providerId="ADAL" clId="{583D941D-634E-41E5-B733-08F13FB07767}" dt="2023-05-24T12:50:28.149" v="631" actId="20578"/>
          <pc:sldLayoutMkLst>
            <pc:docMk/>
            <pc:sldMasterMk cId="1025510206" sldId="2147483696"/>
            <pc:sldLayoutMk cId="2027108532" sldId="2147483659"/>
          </pc:sldLayoutMkLst>
        </pc:sldLayoutChg>
        <pc:sldLayoutChg chg="addSp delSp modSp del mod">
          <pc:chgData name="Joel Aumedes Serrano" userId="6a34e1d1-8959-4b94-8952-9eab8c961e01" providerId="ADAL" clId="{583D941D-634E-41E5-B733-08F13FB07767}" dt="2023-05-24T13:14:23.538" v="962" actId="2696"/>
          <pc:sldLayoutMkLst>
            <pc:docMk/>
            <pc:sldMasterMk cId="3515892240" sldId="2147483658"/>
            <pc:sldLayoutMk cId="3073769527" sldId="2147483671"/>
          </pc:sldLayoutMkLst>
          <pc:spChg chg="del mod">
            <ac:chgData name="Joel Aumedes Serrano" userId="6a34e1d1-8959-4b94-8952-9eab8c961e01" providerId="ADAL" clId="{583D941D-634E-41E5-B733-08F13FB07767}" dt="2023-05-24T12:44:49.245" v="544" actId="478"/>
            <ac:spMkLst>
              <pc:docMk/>
              <pc:sldMasterMk cId="3515892240" sldId="2147483658"/>
              <pc:sldLayoutMk cId="3073769527" sldId="2147483671"/>
              <ac:spMk id="2" creationId="{CCF239BB-A896-3EA1-2612-3971062A97B5}"/>
            </ac:spMkLst>
          </pc:spChg>
          <pc:spChg chg="del">
            <ac:chgData name="Joel Aumedes Serrano" userId="6a34e1d1-8959-4b94-8952-9eab8c961e01" providerId="ADAL" clId="{583D941D-634E-41E5-B733-08F13FB07767}" dt="2023-05-24T12:44:49.245" v="544" actId="478"/>
            <ac:spMkLst>
              <pc:docMk/>
              <pc:sldMasterMk cId="3515892240" sldId="2147483658"/>
              <pc:sldLayoutMk cId="3073769527" sldId="2147483671"/>
              <ac:spMk id="3" creationId="{526EE222-C9A0-BF88-1D34-02649107FC04}"/>
            </ac:spMkLst>
          </pc:spChg>
          <pc:spChg chg="add del mod">
            <ac:chgData name="Joel Aumedes Serrano" userId="6a34e1d1-8959-4b94-8952-9eab8c961e01" providerId="ADAL" clId="{583D941D-634E-41E5-B733-08F13FB07767}" dt="2023-05-23T10:00:14.869" v="370" actId="478"/>
            <ac:spMkLst>
              <pc:docMk/>
              <pc:sldMasterMk cId="3515892240" sldId="2147483658"/>
              <pc:sldLayoutMk cId="3073769527" sldId="2147483671"/>
              <ac:spMk id="4" creationId="{32579B80-0A10-3182-43AC-1E14509BB321}"/>
            </ac:spMkLst>
          </pc:spChg>
          <pc:spChg chg="add del">
            <ac:chgData name="Joel Aumedes Serrano" userId="6a34e1d1-8959-4b94-8952-9eab8c961e01" providerId="ADAL" clId="{583D941D-634E-41E5-B733-08F13FB07767}" dt="2023-05-23T10:00:18.556" v="371" actId="11529"/>
            <ac:spMkLst>
              <pc:docMk/>
              <pc:sldMasterMk cId="3515892240" sldId="2147483658"/>
              <pc:sldLayoutMk cId="3073769527" sldId="2147483671"/>
              <ac:spMk id="5" creationId="{37A761F0-34D9-1F52-84A5-BA9D187B349E}"/>
            </ac:spMkLst>
          </pc:spChg>
          <pc:spChg chg="add mod">
            <ac:chgData name="Joel Aumedes Serrano" userId="6a34e1d1-8959-4b94-8952-9eab8c961e01" providerId="ADAL" clId="{583D941D-634E-41E5-B733-08F13FB07767}" dt="2023-05-23T10:00:23.716" v="373" actId="14100"/>
            <ac:spMkLst>
              <pc:docMk/>
              <pc:sldMasterMk cId="3515892240" sldId="2147483658"/>
              <pc:sldLayoutMk cId="3073769527" sldId="2147483671"/>
              <ac:spMk id="6" creationId="{AF6701F5-FC86-FFFF-E916-D3DFF43CFD8F}"/>
            </ac:spMkLst>
          </pc:spChg>
          <pc:spChg chg="del">
            <ac:chgData name="Joel Aumedes Serrano" userId="6a34e1d1-8959-4b94-8952-9eab8c961e01" providerId="ADAL" clId="{583D941D-634E-41E5-B733-08F13FB07767}" dt="2023-05-24T12:46:02.134" v="565" actId="478"/>
            <ac:spMkLst>
              <pc:docMk/>
              <pc:sldMasterMk cId="3515892240" sldId="2147483658"/>
              <pc:sldLayoutMk cId="3073769527" sldId="2147483671"/>
              <ac:spMk id="7" creationId="{41EE9027-D50E-E637-926B-40E5959586CE}"/>
            </ac:spMkLst>
          </pc:spChg>
          <pc:spChg chg="del">
            <ac:chgData name="Joel Aumedes Serrano" userId="6a34e1d1-8959-4b94-8952-9eab8c961e01" providerId="ADAL" clId="{583D941D-634E-41E5-B733-08F13FB07767}" dt="2023-05-23T09:53:10.345" v="36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grpChg chg="mod">
            <ac:chgData name="Joel Aumedes Serrano" userId="6a34e1d1-8959-4b94-8952-9eab8c961e01" providerId="ADAL" clId="{583D941D-634E-41E5-B733-08F13FB07767}" dt="2023-05-24T12:49:01.841" v="614" actId="167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delSp modSp mo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515892240" sldId="2147483658"/>
            <pc:sldLayoutMk cId="2357889184" sldId="2147483672"/>
          </pc:sldLayoutMkLst>
          <pc:spChg chg="del">
            <ac:chgData name="Joel Aumedes Serrano" userId="6a34e1d1-8959-4b94-8952-9eab8c961e01" providerId="ADAL" clId="{583D941D-634E-41E5-B733-08F13FB07767}" dt="2023-05-24T12:47:03.329" v="577" actId="478"/>
            <ac:spMkLst>
              <pc:docMk/>
              <pc:sldMasterMk cId="3515892240" sldId="2147483658"/>
              <pc:sldLayoutMk cId="2357889184" sldId="2147483672"/>
              <ac:spMk id="2" creationId="{EFC27AB3-6EF3-9286-E942-38724F108B96}"/>
            </ac:spMkLst>
          </pc:spChg>
          <pc:spChg chg="del mod">
            <ac:chgData name="Joel Aumedes Serrano" userId="6a34e1d1-8959-4b94-8952-9eab8c961e01" providerId="ADAL" clId="{583D941D-634E-41E5-B733-08F13FB07767}" dt="2023-05-24T12:45:00.893" v="545" actId="478"/>
            <ac:spMkLst>
              <pc:docMk/>
              <pc:sldMasterMk cId="3515892240" sldId="2147483658"/>
              <pc:sldLayoutMk cId="2357889184" sldId="2147483672"/>
              <ac:spMk id="3" creationId="{A80800A8-4893-E8F1-821A-0B32179A78D6}"/>
            </ac:spMkLst>
          </pc:spChg>
          <pc:spChg chg="del">
            <ac:chgData name="Joel Aumedes Serrano" userId="6a34e1d1-8959-4b94-8952-9eab8c961e01" providerId="ADAL" clId="{583D941D-634E-41E5-B733-08F13FB07767}" dt="2023-05-24T12:45:00.893" v="545" actId="478"/>
            <ac:spMkLst>
              <pc:docMk/>
              <pc:sldMasterMk cId="3515892240" sldId="2147483658"/>
              <pc:sldLayoutMk cId="2357889184" sldId="2147483672"/>
              <ac:spMk id="4" creationId="{31190846-BB57-CDED-F372-8E4670ED7680}"/>
            </ac:spMkLst>
          </pc:spChg>
        </pc:sldLayoutChg>
        <pc:sldLayoutChg chg="addSp delSp modSp mo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Joel Aumedes Serrano" userId="6a34e1d1-8959-4b94-8952-9eab8c961e01" providerId="ADAL" clId="{583D941D-634E-41E5-B733-08F13FB07767}" dt="2023-05-23T09:55:29.551" v="295" actId="1035"/>
            <ac:spMkLst>
              <pc:docMk/>
              <pc:sldMasterMk cId="3515892240" sldId="2147483658"/>
              <pc:sldLayoutMk cId="2065862895" sldId="2147483673"/>
              <ac:spMk id="3" creationId="{0FCE378D-DBD8-D8E7-B861-3D9F4B1ACCA9}"/>
            </ac:spMkLst>
          </pc:spChg>
          <pc:spChg chg="del">
            <ac:chgData name="Joel Aumedes Serrano" userId="6a34e1d1-8959-4b94-8952-9eab8c961e01" providerId="ADAL" clId="{583D941D-634E-41E5-B733-08F13FB07767}" dt="2023-05-24T12:46:03.556" v="566" actId="478"/>
            <ac:spMkLst>
              <pc:docMk/>
              <pc:sldMasterMk cId="3515892240" sldId="2147483658"/>
              <pc:sldLayoutMk cId="2065862895" sldId="2147483673"/>
              <ac:spMk id="4" creationId="{0919432A-F8B5-4A96-AEE6-2E159658D5DD}"/>
            </ac:spMkLst>
          </pc:spChg>
          <pc:spChg chg="del mod">
            <ac:chgData name="Joel Aumedes Serrano" userId="6a34e1d1-8959-4b94-8952-9eab8c961e01" providerId="ADAL" clId="{583D941D-634E-41E5-B733-08F13FB07767}" dt="2023-05-24T12:45:03.982" v="546" actId="478"/>
            <ac:spMkLst>
              <pc:docMk/>
              <pc:sldMasterMk cId="3515892240" sldId="2147483658"/>
              <pc:sldLayoutMk cId="2065862895" sldId="2147483673"/>
              <ac:spMk id="5" creationId="{D69E6620-19D3-84B8-926C-716A7529531B}"/>
            </ac:spMkLst>
          </pc:spChg>
          <pc:spChg chg="mod">
            <ac:chgData name="Joel Aumedes Serrano" userId="6a34e1d1-8959-4b94-8952-9eab8c961e01" providerId="ADAL" clId="{583D941D-634E-41E5-B733-08F13FB07767}" dt="2023-05-23T09:55:29.551" v="295" actId="1035"/>
            <ac:spMkLst>
              <pc:docMk/>
              <pc:sldMasterMk cId="3515892240" sldId="2147483658"/>
              <pc:sldLayoutMk cId="2065862895" sldId="2147483673"/>
              <ac:spMk id="6" creationId="{373EB3A6-1334-B494-C9B0-8E25E05046FD}"/>
            </ac:spMkLst>
          </pc:spChg>
          <pc:spChg chg="del">
            <ac:chgData name="Joel Aumedes Serrano" userId="6a34e1d1-8959-4b94-8952-9eab8c961e01" providerId="ADAL" clId="{583D941D-634E-41E5-B733-08F13FB07767}" dt="2023-05-24T12:45:03.982" v="546" actId="478"/>
            <ac:spMkLst>
              <pc:docMk/>
              <pc:sldMasterMk cId="3515892240" sldId="2147483658"/>
              <pc:sldLayoutMk cId="2065862895" sldId="2147483673"/>
              <ac:spMk id="7" creationId="{62D265E8-C11A-A762-5B66-C5CD283875DC}"/>
            </ac:spMkLst>
          </pc:spChg>
          <pc:spChg chg="mod">
            <ac:chgData name="Joel Aumedes Serrano" userId="6a34e1d1-8959-4b94-8952-9eab8c961e01" providerId="ADAL" clId="{583D941D-634E-41E5-B733-08F13FB07767}" dt="2023-05-23T09:55:29.551" v="295" actId="1035"/>
            <ac:spMkLst>
              <pc:docMk/>
              <pc:sldMasterMk cId="3515892240" sldId="2147483658"/>
              <pc:sldLayoutMk cId="2065862895" sldId="2147483673"/>
              <ac:spMk id="8" creationId="{C9AAE3B7-6DFB-2419-D518-558974146C29}"/>
            </ac:spMkLst>
          </pc:spChg>
          <pc:grpChg chg="add mod">
            <ac:chgData name="Joel Aumedes Serrano" userId="6a34e1d1-8959-4b94-8952-9eab8c961e01" providerId="ADAL" clId="{583D941D-634E-41E5-B733-08F13FB07767}" dt="2023-05-23T09:55:29.551" v="295" actId="1035"/>
            <ac:grpSpMkLst>
              <pc:docMk/>
              <pc:sldMasterMk cId="3515892240" sldId="2147483658"/>
              <pc:sldLayoutMk cId="2065862895" sldId="2147483673"/>
              <ac:grpSpMk id="2" creationId="{4EE313AF-4ED9-8FFB-E5F3-12E1CAA28616}"/>
            </ac:grpSpMkLst>
          </pc:grpChg>
        </pc:sldLayoutChg>
        <pc:sldLayoutChg chg="addSp delSp modSp del mod">
          <pc:chgData name="Joel Aumedes Serrano" userId="6a34e1d1-8959-4b94-8952-9eab8c961e01" providerId="ADAL" clId="{583D941D-634E-41E5-B733-08F13FB07767}" dt="2023-05-24T13:07:18.301" v="854" actId="2696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Joel Aumedes Serrano" userId="6a34e1d1-8959-4b94-8952-9eab8c961e01" providerId="ADAL" clId="{583D941D-634E-41E5-B733-08F13FB07767}" dt="2023-05-24T12:46:09.577" v="569" actId="478"/>
            <ac:spMkLst>
              <pc:docMk/>
              <pc:sldMasterMk cId="3515892240" sldId="2147483658"/>
              <pc:sldLayoutMk cId="1447829211" sldId="2147483675"/>
              <ac:spMk id="2" creationId="{4D80577D-1978-8D44-37FD-CC7BC1FB9AE1}"/>
            </ac:spMkLst>
          </pc:spChg>
          <pc:spChg chg="add del mod">
            <ac:chgData name="Joel Aumedes Serrano" userId="6a34e1d1-8959-4b94-8952-9eab8c961e01" providerId="ADAL" clId="{583D941D-634E-41E5-B733-08F13FB07767}" dt="2023-05-24T12:45:15.306" v="550" actId="478"/>
            <ac:spMkLst>
              <pc:docMk/>
              <pc:sldMasterMk cId="3515892240" sldId="2147483658"/>
              <pc:sldLayoutMk cId="1447829211" sldId="2147483675"/>
              <ac:spMk id="3" creationId="{ACD27B30-184B-832A-6048-336437D5FAFA}"/>
            </ac:spMkLst>
          </pc:spChg>
          <pc:spChg chg="add del mod">
            <ac:chgData name="Joel Aumedes Serrano" userId="6a34e1d1-8959-4b94-8952-9eab8c961e01" providerId="ADAL" clId="{583D941D-634E-41E5-B733-08F13FB07767}" dt="2023-05-24T12:45:13.890" v="549" actId="478"/>
            <ac:spMkLst>
              <pc:docMk/>
              <pc:sldMasterMk cId="3515892240" sldId="2147483658"/>
              <pc:sldLayoutMk cId="1447829211" sldId="2147483675"/>
              <ac:spMk id="4" creationId="{A9C6399C-9F7D-D1D7-78FF-303BD87083E1}"/>
            </ac:spMkLst>
          </pc:spChg>
        </pc:sldLayoutChg>
        <pc:sldLayoutChg chg="delSp modSp del mod">
          <pc:chgData name="Joel Aumedes Serrano" userId="6a34e1d1-8959-4b94-8952-9eab8c961e01" providerId="ADAL" clId="{583D941D-634E-41E5-B733-08F13FB07767}" dt="2023-05-24T13:07:20.484" v="856" actId="2696"/>
          <pc:sldLayoutMkLst>
            <pc:docMk/>
            <pc:sldMasterMk cId="3515892240" sldId="2147483658"/>
            <pc:sldLayoutMk cId="996362460" sldId="2147483676"/>
          </pc:sldLayoutMkLst>
          <pc:spChg chg="del">
            <ac:chgData name="Joel Aumedes Serrano" userId="6a34e1d1-8959-4b94-8952-9eab8c961e01" providerId="ADAL" clId="{583D941D-634E-41E5-B733-08F13FB07767}" dt="2023-05-24T12:46:11.458" v="570" actId="478"/>
            <ac:spMkLst>
              <pc:docMk/>
              <pc:sldMasterMk cId="3515892240" sldId="2147483658"/>
              <pc:sldLayoutMk cId="996362460" sldId="2147483676"/>
              <ac:spMk id="4" creationId="{04192EF2-9336-43EF-A365-1F54000F7DE9}"/>
            </ac:spMkLst>
          </pc:spChg>
          <pc:spChg chg="del mod">
            <ac:chgData name="Joel Aumedes Serrano" userId="6a34e1d1-8959-4b94-8952-9eab8c961e01" providerId="ADAL" clId="{583D941D-634E-41E5-B733-08F13FB07767}" dt="2023-05-24T12:45:21.636" v="552" actId="478"/>
            <ac:spMkLst>
              <pc:docMk/>
              <pc:sldMasterMk cId="3515892240" sldId="2147483658"/>
              <pc:sldLayoutMk cId="996362460" sldId="2147483676"/>
              <ac:spMk id="5" creationId="{EE566F8D-720B-42B4-83B1-0EAEBD184C9E}"/>
            </ac:spMkLst>
          </pc:spChg>
          <pc:spChg chg="del">
            <ac:chgData name="Joel Aumedes Serrano" userId="6a34e1d1-8959-4b94-8952-9eab8c961e01" providerId="ADAL" clId="{583D941D-634E-41E5-B733-08F13FB07767}" dt="2023-05-24T12:45:21.636" v="552" actId="478"/>
            <ac:spMkLst>
              <pc:docMk/>
              <pc:sldMasterMk cId="3515892240" sldId="2147483658"/>
              <pc:sldLayoutMk cId="996362460" sldId="2147483676"/>
              <ac:spMk id="6" creationId="{C3F1A5A2-1C23-BCF3-1481-5A70BD31D607}"/>
            </ac:spMkLst>
          </pc:spChg>
        </pc:sldLayoutChg>
        <pc:sldLayoutChg chg="delSp modSp mo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Joel Aumedes Serrano" userId="6a34e1d1-8959-4b94-8952-9eab8c961e01" providerId="ADAL" clId="{583D941D-634E-41E5-B733-08F13FB07767}" dt="2023-05-24T12:46:15.310" v="572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del mod">
            <ac:chgData name="Joel Aumedes Serrano" userId="6a34e1d1-8959-4b94-8952-9eab8c961e01" providerId="ADAL" clId="{583D941D-634E-41E5-B733-08F13FB07767}" dt="2023-05-24T12:45:24.681" v="553" actId="478"/>
            <ac:spMkLst>
              <pc:docMk/>
              <pc:sldMasterMk cId="3515892240" sldId="2147483658"/>
              <pc:sldLayoutMk cId="2986155231" sldId="2147483677"/>
              <ac:spMk id="5" creationId="{1EBB5380-67EF-CC37-210F-1ECDC7F29013}"/>
            </ac:spMkLst>
          </pc:spChg>
          <pc:spChg chg="del">
            <ac:chgData name="Joel Aumedes Serrano" userId="6a34e1d1-8959-4b94-8952-9eab8c961e01" providerId="ADAL" clId="{583D941D-634E-41E5-B733-08F13FB07767}" dt="2023-05-24T12:45:24.681" v="553" actId="478"/>
            <ac:spMkLst>
              <pc:docMk/>
              <pc:sldMasterMk cId="3515892240" sldId="2147483658"/>
              <pc:sldLayoutMk cId="2986155231" sldId="2147483677"/>
              <ac:spMk id="6" creationId="{54217879-3970-8DC3-02D7-C56B20534CC7}"/>
            </ac:spMkLst>
          </pc:spChg>
        </pc:sldLayoutChg>
        <pc:sldLayoutChg chg="del">
          <pc:chgData name="Joel Aumedes Serrano" userId="6a34e1d1-8959-4b94-8952-9eab8c961e01" providerId="ADAL" clId="{583D941D-634E-41E5-B733-08F13FB07767}" dt="2023-05-24T13:08:06.633" v="863" actId="2696"/>
          <pc:sldLayoutMkLst>
            <pc:docMk/>
            <pc:sldMasterMk cId="3515892240" sldId="2147483658"/>
            <pc:sldLayoutMk cId="999130720" sldId="2147483682"/>
          </pc:sldLayoutMkLst>
        </pc:sldLayoutChg>
        <pc:sldLayoutChg chg="addSp delSp modSp mo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515892240" sldId="2147483658"/>
            <pc:sldLayoutMk cId="3401310734" sldId="2147483684"/>
          </pc:sldLayoutMkLst>
          <pc:spChg chg="mod">
            <ac:chgData name="Joel Aumedes Serrano" userId="6a34e1d1-8959-4b94-8952-9eab8c961e01" providerId="ADAL" clId="{583D941D-634E-41E5-B733-08F13FB07767}" dt="2023-05-23T09:55:01.582" v="289" actId="1036"/>
            <ac:spMkLst>
              <pc:docMk/>
              <pc:sldMasterMk cId="3515892240" sldId="2147483658"/>
              <pc:sldLayoutMk cId="3401310734" sldId="2147483684"/>
              <ac:spMk id="3" creationId="{7A34A331-9FD8-06BE-E2AE-04C34EABE124}"/>
            </ac:spMkLst>
          </pc:spChg>
          <pc:spChg chg="del">
            <ac:chgData name="Joel Aumedes Serrano" userId="6a34e1d1-8959-4b94-8952-9eab8c961e01" providerId="ADAL" clId="{583D941D-634E-41E5-B733-08F13FB07767}" dt="2023-05-24T12:46:08.055" v="568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  <pc:spChg chg="del mod">
            <ac:chgData name="Joel Aumedes Serrano" userId="6a34e1d1-8959-4b94-8952-9eab8c961e01" providerId="ADAL" clId="{583D941D-634E-41E5-B733-08F13FB07767}" dt="2023-05-24T12:45:10.615" v="548" actId="478"/>
            <ac:spMkLst>
              <pc:docMk/>
              <pc:sldMasterMk cId="3515892240" sldId="2147483658"/>
              <pc:sldLayoutMk cId="3401310734" sldId="2147483684"/>
              <ac:spMk id="5" creationId="{25EC0A8F-AC7E-B7F8-FFCB-058601013DA3}"/>
            </ac:spMkLst>
          </pc:spChg>
          <pc:spChg chg="del">
            <ac:chgData name="Joel Aumedes Serrano" userId="6a34e1d1-8959-4b94-8952-9eab8c961e01" providerId="ADAL" clId="{583D941D-634E-41E5-B733-08F13FB07767}" dt="2023-05-24T12:45:10.615" v="548" actId="478"/>
            <ac:spMkLst>
              <pc:docMk/>
              <pc:sldMasterMk cId="3515892240" sldId="2147483658"/>
              <pc:sldLayoutMk cId="3401310734" sldId="2147483684"/>
              <ac:spMk id="6" creationId="{E3D52783-16D2-E704-1D82-AE121020A7BC}"/>
            </ac:spMkLst>
          </pc:spChg>
          <pc:spChg chg="mod">
            <ac:chgData name="Joel Aumedes Serrano" userId="6a34e1d1-8959-4b94-8952-9eab8c961e01" providerId="ADAL" clId="{583D941D-634E-41E5-B733-08F13FB07767}" dt="2023-05-23T09:55:01.582" v="289" actId="1036"/>
            <ac:spMkLst>
              <pc:docMk/>
              <pc:sldMasterMk cId="3515892240" sldId="2147483658"/>
              <pc:sldLayoutMk cId="3401310734" sldId="2147483684"/>
              <ac:spMk id="8" creationId="{34449E97-C7D8-4520-B88B-B1A4E21F03C5}"/>
            </ac:spMkLst>
          </pc:spChg>
          <pc:spChg chg="mod">
            <ac:chgData name="Joel Aumedes Serrano" userId="6a34e1d1-8959-4b94-8952-9eab8c961e01" providerId="ADAL" clId="{583D941D-634E-41E5-B733-08F13FB07767}" dt="2023-05-23T09:55:01.582" v="289" actId="1036"/>
            <ac:spMkLst>
              <pc:docMk/>
              <pc:sldMasterMk cId="3515892240" sldId="2147483658"/>
              <pc:sldLayoutMk cId="3401310734" sldId="2147483684"/>
              <ac:spMk id="9" creationId="{BBEB6043-52C0-EAE8-CDBD-765DCB7EA841}"/>
            </ac:spMkLst>
          </pc:spChg>
          <pc:spChg chg="mod">
            <ac:chgData name="Joel Aumedes Serrano" userId="6a34e1d1-8959-4b94-8952-9eab8c961e01" providerId="ADAL" clId="{583D941D-634E-41E5-B733-08F13FB07767}" dt="2023-05-23T09:55:01.582" v="289" actId="1036"/>
            <ac:spMkLst>
              <pc:docMk/>
              <pc:sldMasterMk cId="3515892240" sldId="2147483658"/>
              <pc:sldLayoutMk cId="3401310734" sldId="2147483684"/>
              <ac:spMk id="10" creationId="{9D94B5AD-BF3E-AD07-C57A-2E85444D0DCE}"/>
            </ac:spMkLst>
          </pc:spChg>
          <pc:spChg chg="mod">
            <ac:chgData name="Joel Aumedes Serrano" userId="6a34e1d1-8959-4b94-8952-9eab8c961e01" providerId="ADAL" clId="{583D941D-634E-41E5-B733-08F13FB07767}" dt="2023-05-23T09:55:01.582" v="289" actId="1036"/>
            <ac:spMkLst>
              <pc:docMk/>
              <pc:sldMasterMk cId="3515892240" sldId="2147483658"/>
              <pc:sldLayoutMk cId="3401310734" sldId="2147483684"/>
              <ac:spMk id="11" creationId="{5B56454B-E8FF-A636-18A4-09B89AA933E8}"/>
            </ac:spMkLst>
          </pc:spChg>
          <pc:grpChg chg="add mod">
            <ac:chgData name="Joel Aumedes Serrano" userId="6a34e1d1-8959-4b94-8952-9eab8c961e01" providerId="ADAL" clId="{583D941D-634E-41E5-B733-08F13FB07767}" dt="2023-05-23T09:55:01.582" v="289" actId="1036"/>
            <ac:grpSpMkLst>
              <pc:docMk/>
              <pc:sldMasterMk cId="3515892240" sldId="2147483658"/>
              <pc:sldLayoutMk cId="3401310734" sldId="2147483684"/>
              <ac:grpSpMk id="2" creationId="{04BEF145-8309-BC2D-E506-A4E7EFE7E8C3}"/>
            </ac:grpSpMkLst>
          </pc:grpChg>
        </pc:sldLayoutChg>
        <pc:sldLayoutChg chg="delSp modSp add del mo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515892240" sldId="2147483658"/>
            <pc:sldLayoutMk cId="2550425395" sldId="2147483685"/>
          </pc:sldLayoutMkLst>
          <pc:spChg chg="del">
            <ac:chgData name="Joel Aumedes Serrano" userId="6a34e1d1-8959-4b94-8952-9eab8c961e01" providerId="ADAL" clId="{583D941D-634E-41E5-B733-08F13FB07767}" dt="2023-05-24T12:46:16.619" v="573" actId="478"/>
            <ac:spMkLst>
              <pc:docMk/>
              <pc:sldMasterMk cId="3515892240" sldId="2147483658"/>
              <pc:sldLayoutMk cId="2550425395" sldId="2147483685"/>
              <ac:spMk id="4" creationId="{5BB4FEF6-E217-4110-BBF5-C4B77ADC8457}"/>
            </ac:spMkLst>
          </pc:spChg>
          <pc:spChg chg="del mod">
            <ac:chgData name="Joel Aumedes Serrano" userId="6a34e1d1-8959-4b94-8952-9eab8c961e01" providerId="ADAL" clId="{583D941D-634E-41E5-B733-08F13FB07767}" dt="2023-05-24T12:45:28.275" v="554" actId="478"/>
            <ac:spMkLst>
              <pc:docMk/>
              <pc:sldMasterMk cId="3515892240" sldId="2147483658"/>
              <pc:sldLayoutMk cId="2550425395" sldId="2147483685"/>
              <ac:spMk id="5" creationId="{B5808B6F-33F6-02C3-3010-4D006F76791F}"/>
            </ac:spMkLst>
          </pc:spChg>
          <pc:spChg chg="del">
            <ac:chgData name="Joel Aumedes Serrano" userId="6a34e1d1-8959-4b94-8952-9eab8c961e01" providerId="ADAL" clId="{583D941D-634E-41E5-B733-08F13FB07767}" dt="2023-05-24T12:45:28.275" v="554" actId="478"/>
            <ac:spMkLst>
              <pc:docMk/>
              <pc:sldMasterMk cId="3515892240" sldId="2147483658"/>
              <pc:sldLayoutMk cId="2550425395" sldId="2147483685"/>
              <ac:spMk id="6" creationId="{D341051A-4A38-EC8E-6A52-4D8832742167}"/>
            </ac:spMkLst>
          </pc:spChg>
          <pc:spChg chg="mod">
            <ac:chgData name="Joel Aumedes Serrano" userId="6a34e1d1-8959-4b94-8952-9eab8c961e01" providerId="ADAL" clId="{583D941D-634E-41E5-B733-08F13FB07767}" dt="2023-05-24T13:07:45.302" v="860" actId="1076"/>
            <ac:spMkLst>
              <pc:docMk/>
              <pc:sldMasterMk cId="3515892240" sldId="2147483658"/>
              <pc:sldLayoutMk cId="2550425395" sldId="2147483685"/>
              <ac:spMk id="20" creationId="{4E4E09DF-AF21-0E4A-9838-14DFBFFED7D7}"/>
            </ac:spMkLst>
          </pc:spChg>
          <pc:spChg chg="mod">
            <ac:chgData name="Joel Aumedes Serrano" userId="6a34e1d1-8959-4b94-8952-9eab8c961e01" providerId="ADAL" clId="{583D941D-634E-41E5-B733-08F13FB07767}" dt="2023-05-24T13:07:45.302" v="860" actId="1076"/>
            <ac:spMkLst>
              <pc:docMk/>
              <pc:sldMasterMk cId="3515892240" sldId="2147483658"/>
              <pc:sldLayoutMk cId="2550425395" sldId="2147483685"/>
              <ac:spMk id="21" creationId="{653F54AE-9BC1-3A45-A129-4028EADE4064}"/>
            </ac:spMkLst>
          </pc:spChg>
          <pc:spChg chg="mod">
            <ac:chgData name="Joel Aumedes Serrano" userId="6a34e1d1-8959-4b94-8952-9eab8c961e01" providerId="ADAL" clId="{583D941D-634E-41E5-B733-08F13FB07767}" dt="2023-05-24T13:07:45.302" v="860" actId="1076"/>
            <ac:spMkLst>
              <pc:docMk/>
              <pc:sldMasterMk cId="3515892240" sldId="2147483658"/>
              <pc:sldLayoutMk cId="2550425395" sldId="2147483685"/>
              <ac:spMk id="22" creationId="{254F6D22-4944-974A-999E-F9E22F159523}"/>
            </ac:spMkLst>
          </pc:spChg>
          <pc:grpChg chg="mod">
            <ac:chgData name="Joel Aumedes Serrano" userId="6a34e1d1-8959-4b94-8952-9eab8c961e01" providerId="ADAL" clId="{583D941D-634E-41E5-B733-08F13FB07767}" dt="2023-05-24T13:07:45.302" v="860" actId="1076"/>
            <ac:grpSpMkLst>
              <pc:docMk/>
              <pc:sldMasterMk cId="3515892240" sldId="2147483658"/>
              <pc:sldLayoutMk cId="2550425395" sldId="2147483685"/>
              <ac:grpSpMk id="19" creationId="{BDEF3328-825B-3946-8472-DB93D6A32867}"/>
            </ac:grpSpMkLst>
          </pc:grpChg>
        </pc:sldLayoutChg>
        <pc:sldLayoutChg chg="delSp modSp mo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515892240" sldId="2147483658"/>
            <pc:sldLayoutMk cId="4227948718" sldId="2147483688"/>
          </pc:sldLayoutMkLst>
          <pc:spChg chg="del">
            <ac:chgData name="Joel Aumedes Serrano" userId="6a34e1d1-8959-4b94-8952-9eab8c961e01" providerId="ADAL" clId="{583D941D-634E-41E5-B733-08F13FB07767}" dt="2023-05-24T12:46:18.764" v="574" actId="478"/>
            <ac:spMkLst>
              <pc:docMk/>
              <pc:sldMasterMk cId="3515892240" sldId="2147483658"/>
              <pc:sldLayoutMk cId="4227948718" sldId="2147483688"/>
              <ac:spMk id="4" creationId="{1540F86B-3DA3-4708-AAF5-387BA115C415}"/>
            </ac:spMkLst>
          </pc:spChg>
          <pc:spChg chg="del mod">
            <ac:chgData name="Joel Aumedes Serrano" userId="6a34e1d1-8959-4b94-8952-9eab8c961e01" providerId="ADAL" clId="{583D941D-634E-41E5-B733-08F13FB07767}" dt="2023-05-24T12:45:33.630" v="555" actId="478"/>
            <ac:spMkLst>
              <pc:docMk/>
              <pc:sldMasterMk cId="3515892240" sldId="2147483658"/>
              <pc:sldLayoutMk cId="4227948718" sldId="2147483688"/>
              <ac:spMk id="5" creationId="{AE5C95EC-5ABB-F73B-8F6C-1374129A20AE}"/>
            </ac:spMkLst>
          </pc:spChg>
          <pc:spChg chg="del">
            <ac:chgData name="Joel Aumedes Serrano" userId="6a34e1d1-8959-4b94-8952-9eab8c961e01" providerId="ADAL" clId="{583D941D-634E-41E5-B733-08F13FB07767}" dt="2023-05-24T12:45:33.630" v="555" actId="478"/>
            <ac:spMkLst>
              <pc:docMk/>
              <pc:sldMasterMk cId="3515892240" sldId="2147483658"/>
              <pc:sldLayoutMk cId="4227948718" sldId="2147483688"/>
              <ac:spMk id="6" creationId="{1D27F5BC-DE9E-E798-694F-58B79935A2DC}"/>
            </ac:spMkLst>
          </pc:spChg>
          <pc:spChg chg="mod">
            <ac:chgData name="Joel Aumedes Serrano" userId="6a34e1d1-8959-4b94-8952-9eab8c961e01" providerId="ADAL" clId="{583D941D-634E-41E5-B733-08F13FB07767}" dt="2023-05-24T13:43:01.654" v="1136" actId="108"/>
            <ac:spMkLst>
              <pc:docMk/>
              <pc:sldMasterMk cId="3515892240" sldId="2147483658"/>
              <pc:sldLayoutMk cId="4227948718" sldId="2147483688"/>
              <ac:spMk id="20" creationId="{057DFE0A-61D9-1B48-8196-EA94D04685DD}"/>
            </ac:spMkLst>
          </pc:spChg>
          <pc:spChg chg="mod">
            <ac:chgData name="Joel Aumedes Serrano" userId="6a34e1d1-8959-4b94-8952-9eab8c961e01" providerId="ADAL" clId="{583D941D-634E-41E5-B733-08F13FB07767}" dt="2023-05-24T13:43:08.378" v="1137" actId="108"/>
            <ac:spMkLst>
              <pc:docMk/>
              <pc:sldMasterMk cId="3515892240" sldId="2147483658"/>
              <pc:sldLayoutMk cId="4227948718" sldId="2147483688"/>
              <ac:spMk id="22" creationId="{368648FC-FC9A-5645-8F0C-390FFFAE180D}"/>
            </ac:spMkLst>
          </pc:spChg>
          <pc:spChg chg="mod">
            <ac:chgData name="Joel Aumedes Serrano" userId="6a34e1d1-8959-4b94-8952-9eab8c961e01" providerId="ADAL" clId="{583D941D-634E-41E5-B733-08F13FB07767}" dt="2023-05-24T13:43:01.654" v="1136" actId="108"/>
            <ac:spMkLst>
              <pc:docMk/>
              <pc:sldMasterMk cId="3515892240" sldId="2147483658"/>
              <pc:sldLayoutMk cId="4227948718" sldId="2147483688"/>
              <ac:spMk id="23" creationId="{A6147D10-E7D7-8F40-AF69-726398729333}"/>
            </ac:spMkLst>
          </pc:spChg>
          <pc:spChg chg="mod">
            <ac:chgData name="Joel Aumedes Serrano" userId="6a34e1d1-8959-4b94-8952-9eab8c961e01" providerId="ADAL" clId="{583D941D-634E-41E5-B733-08F13FB07767}" dt="2023-05-24T13:07:58.054" v="862" actId="1076"/>
            <ac:spMkLst>
              <pc:docMk/>
              <pc:sldMasterMk cId="3515892240" sldId="2147483658"/>
              <pc:sldLayoutMk cId="4227948718" sldId="2147483688"/>
              <ac:spMk id="38" creationId="{F3E300C0-0B72-9048-9E16-2166E1A88FE2}"/>
            </ac:spMkLst>
          </pc:spChg>
          <pc:spChg chg="mod">
            <ac:chgData name="Joel Aumedes Serrano" userId="6a34e1d1-8959-4b94-8952-9eab8c961e01" providerId="ADAL" clId="{583D941D-634E-41E5-B733-08F13FB07767}" dt="2023-05-24T13:07:58.054" v="862" actId="1076"/>
            <ac:spMkLst>
              <pc:docMk/>
              <pc:sldMasterMk cId="3515892240" sldId="2147483658"/>
              <pc:sldLayoutMk cId="4227948718" sldId="2147483688"/>
              <ac:spMk id="39" creationId="{E4AA520D-9D51-3A42-B9B1-DF72169BC8DB}"/>
            </ac:spMkLst>
          </pc:spChg>
          <pc:spChg chg="mod">
            <ac:chgData name="Joel Aumedes Serrano" userId="6a34e1d1-8959-4b94-8952-9eab8c961e01" providerId="ADAL" clId="{583D941D-634E-41E5-B733-08F13FB07767}" dt="2023-05-24T13:07:58.054" v="862" actId="1076"/>
            <ac:spMkLst>
              <pc:docMk/>
              <pc:sldMasterMk cId="3515892240" sldId="2147483658"/>
              <pc:sldLayoutMk cId="4227948718" sldId="2147483688"/>
              <ac:spMk id="40" creationId="{D5F2735E-137C-DB47-AEF0-EFC871A32373}"/>
            </ac:spMkLst>
          </pc:spChg>
          <pc:grpChg chg="mod">
            <ac:chgData name="Joel Aumedes Serrano" userId="6a34e1d1-8959-4b94-8952-9eab8c961e01" providerId="ADAL" clId="{583D941D-634E-41E5-B733-08F13FB07767}" dt="2023-05-24T13:07:58.054" v="862" actId="1076"/>
            <ac:grpSpMkLst>
              <pc:docMk/>
              <pc:sldMasterMk cId="3515892240" sldId="2147483658"/>
              <pc:sldLayoutMk cId="4227948718" sldId="2147483688"/>
              <ac:grpSpMk id="37" creationId="{868B08E5-2F7C-7749-8BDF-386EAF974BB0}"/>
            </ac:grpSpMkLst>
          </pc:grpChg>
        </pc:sldLayoutChg>
        <pc:sldLayoutChg chg="delSp modSp mo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Joel Aumedes Serrano" userId="6a34e1d1-8959-4b94-8952-9eab8c961e01" providerId="ADAL" clId="{583D941D-634E-41E5-B733-08F13FB07767}" dt="2023-05-24T12:46:20.163" v="575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del mod">
            <ac:chgData name="Joel Aumedes Serrano" userId="6a34e1d1-8959-4b94-8952-9eab8c961e01" providerId="ADAL" clId="{583D941D-634E-41E5-B733-08F13FB07767}" dt="2023-05-24T12:45:36.761" v="556" actId="478"/>
            <ac:spMkLst>
              <pc:docMk/>
              <pc:sldMasterMk cId="3515892240" sldId="2147483658"/>
              <pc:sldLayoutMk cId="306013587" sldId="2147483692"/>
              <ac:spMk id="7" creationId="{FE44CA94-BA3D-B1FA-0F15-6AE1A0214FBD}"/>
            </ac:spMkLst>
          </pc:spChg>
          <pc:spChg chg="del">
            <ac:chgData name="Joel Aumedes Serrano" userId="6a34e1d1-8959-4b94-8952-9eab8c961e01" providerId="ADAL" clId="{583D941D-634E-41E5-B733-08F13FB07767}" dt="2023-05-24T12:45:36.761" v="556" actId="478"/>
            <ac:spMkLst>
              <pc:docMk/>
              <pc:sldMasterMk cId="3515892240" sldId="2147483658"/>
              <pc:sldLayoutMk cId="306013587" sldId="2147483692"/>
              <ac:spMk id="8" creationId="{8D5EA5EB-E992-6B19-C986-646D9C3B4F40}"/>
            </ac:spMkLst>
          </pc:spChg>
        </pc:sldLayoutChg>
        <pc:sldLayoutChg chg="delSp modSp del mod">
          <pc:chgData name="Joel Aumedes Serrano" userId="6a34e1d1-8959-4b94-8952-9eab8c961e01" providerId="ADAL" clId="{583D941D-634E-41E5-B733-08F13FB07767}" dt="2023-05-24T13:04:40.970" v="802" actId="2696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Joel Aumedes Serrano" userId="6a34e1d1-8959-4b94-8952-9eab8c961e01" providerId="ADAL" clId="{583D941D-634E-41E5-B733-08F13FB07767}" dt="2023-05-24T12:46:00.240" v="5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del mod">
            <ac:chgData name="Joel Aumedes Serrano" userId="6a34e1d1-8959-4b94-8952-9eab8c961e01" providerId="ADAL" clId="{583D941D-634E-41E5-B733-08F13FB07767}" dt="2023-05-24T12:44:38.567" v="543" actId="478"/>
            <ac:spMkLst>
              <pc:docMk/>
              <pc:sldMasterMk cId="3515892240" sldId="2147483658"/>
              <pc:sldLayoutMk cId="4093066419" sldId="2147483693"/>
              <ac:spMk id="5" creationId="{D5BA3AFA-B327-5A5E-C29F-DE342B1C9ACE}"/>
            </ac:spMkLst>
          </pc:spChg>
          <pc:spChg chg="del">
            <ac:chgData name="Joel Aumedes Serrano" userId="6a34e1d1-8959-4b94-8952-9eab8c961e01" providerId="ADAL" clId="{583D941D-634E-41E5-B733-08F13FB07767}" dt="2023-05-24T12:44:38.567" v="543" actId="478"/>
            <ac:spMkLst>
              <pc:docMk/>
              <pc:sldMasterMk cId="3515892240" sldId="2147483658"/>
              <pc:sldLayoutMk cId="4093066419" sldId="2147483693"/>
              <ac:spMk id="19" creationId="{9BC3D8C3-26D0-DF07-6954-E371381A8D4A}"/>
            </ac:spMkLst>
          </pc:spChg>
        </pc:sldLayoutChg>
        <pc:sldLayoutChg chg="delSp modSp add del mod">
          <pc:chgData name="Joel Aumedes Serrano" userId="6a34e1d1-8959-4b94-8952-9eab8c961e01" providerId="ADAL" clId="{583D941D-634E-41E5-B733-08F13FB07767}" dt="2023-05-24T13:07:19.387" v="855" actId="2696"/>
          <pc:sldLayoutMkLst>
            <pc:docMk/>
            <pc:sldMasterMk cId="3515892240" sldId="2147483658"/>
            <pc:sldLayoutMk cId="3175342504" sldId="2147483694"/>
          </pc:sldLayoutMkLst>
          <pc:spChg chg="del">
            <ac:chgData name="Joel Aumedes Serrano" userId="6a34e1d1-8959-4b94-8952-9eab8c961e01" providerId="ADAL" clId="{583D941D-634E-41E5-B733-08F13FB07767}" dt="2023-05-24T12:46:13.457" v="571" actId="478"/>
            <ac:spMkLst>
              <pc:docMk/>
              <pc:sldMasterMk cId="3515892240" sldId="2147483658"/>
              <pc:sldLayoutMk cId="3175342504" sldId="2147483694"/>
              <ac:spMk id="2" creationId="{4D80577D-1978-8D44-37FD-CC7BC1FB9AE1}"/>
            </ac:spMkLst>
          </pc:spChg>
          <pc:spChg chg="del">
            <ac:chgData name="Joel Aumedes Serrano" userId="6a34e1d1-8959-4b94-8952-9eab8c961e01" providerId="ADAL" clId="{583D941D-634E-41E5-B733-08F13FB07767}" dt="2023-05-24T12:45:18.924" v="551" actId="478"/>
            <ac:spMkLst>
              <pc:docMk/>
              <pc:sldMasterMk cId="3515892240" sldId="2147483658"/>
              <pc:sldLayoutMk cId="3175342504" sldId="2147483694"/>
              <ac:spMk id="3" creationId="{ACD27B30-184B-832A-6048-336437D5FAFA}"/>
            </ac:spMkLst>
          </pc:spChg>
          <pc:spChg chg="del">
            <ac:chgData name="Joel Aumedes Serrano" userId="6a34e1d1-8959-4b94-8952-9eab8c961e01" providerId="ADAL" clId="{583D941D-634E-41E5-B733-08F13FB07767}" dt="2023-05-24T12:45:18.924" v="551" actId="478"/>
            <ac:spMkLst>
              <pc:docMk/>
              <pc:sldMasterMk cId="3515892240" sldId="2147483658"/>
              <pc:sldLayoutMk cId="3175342504" sldId="2147483694"/>
              <ac:spMk id="4" creationId="{A9C6399C-9F7D-D1D7-78FF-303BD87083E1}"/>
            </ac:spMkLst>
          </pc:spChg>
          <pc:spChg chg="mod">
            <ac:chgData name="Joel Aumedes Serrano" userId="6a34e1d1-8959-4b94-8952-9eab8c961e01" providerId="ADAL" clId="{583D941D-634E-41E5-B733-08F13FB07767}" dt="2023-05-23T09:58:55.237" v="349" actId="1037"/>
            <ac:spMkLst>
              <pc:docMk/>
              <pc:sldMasterMk cId="3515892240" sldId="2147483658"/>
              <pc:sldLayoutMk cId="3175342504" sldId="2147483694"/>
              <ac:spMk id="9" creationId="{A5C37098-CEB2-1E45-989B-3DD92F3B1A30}"/>
            </ac:spMkLst>
          </pc:spChg>
          <pc:spChg chg="mod">
            <ac:chgData name="Joel Aumedes Serrano" userId="6a34e1d1-8959-4b94-8952-9eab8c961e01" providerId="ADAL" clId="{583D941D-634E-41E5-B733-08F13FB07767}" dt="2023-05-23T09:58:55.237" v="349" actId="1037"/>
            <ac:spMkLst>
              <pc:docMk/>
              <pc:sldMasterMk cId="3515892240" sldId="2147483658"/>
              <pc:sldLayoutMk cId="3175342504" sldId="2147483694"/>
              <ac:spMk id="10" creationId="{E902327D-DBD4-7A4E-ABF2-A946A559A8AD}"/>
            </ac:spMkLst>
          </pc:spChg>
        </pc:sldLayoutChg>
        <pc:sldLayoutChg chg="delSp modSp add mo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515892240" sldId="2147483658"/>
            <pc:sldLayoutMk cId="1849625563" sldId="2147483695"/>
          </pc:sldLayoutMkLst>
          <pc:spChg chg="mod">
            <ac:chgData name="Joel Aumedes Serrano" userId="6a34e1d1-8959-4b94-8952-9eab8c961e01" providerId="ADAL" clId="{583D941D-634E-41E5-B733-08F13FB07767}" dt="2023-05-24T12:41:01.353" v="511" actId="14100"/>
            <ac:spMkLst>
              <pc:docMk/>
              <pc:sldMasterMk cId="3515892240" sldId="2147483658"/>
              <pc:sldLayoutMk cId="1849625563" sldId="2147483695"/>
              <ac:spMk id="3" creationId="{0FCE378D-DBD8-D8E7-B861-3D9F4B1ACCA9}"/>
            </ac:spMkLst>
          </pc:spChg>
          <pc:spChg chg="del">
            <ac:chgData name="Joel Aumedes Serrano" userId="6a34e1d1-8959-4b94-8952-9eab8c961e01" providerId="ADAL" clId="{583D941D-634E-41E5-B733-08F13FB07767}" dt="2023-05-24T12:46:06.182" v="567" actId="478"/>
            <ac:spMkLst>
              <pc:docMk/>
              <pc:sldMasterMk cId="3515892240" sldId="2147483658"/>
              <pc:sldLayoutMk cId="1849625563" sldId="2147483695"/>
              <ac:spMk id="4" creationId="{0919432A-F8B5-4A96-AEE6-2E159658D5DD}"/>
            </ac:spMkLst>
          </pc:spChg>
          <pc:spChg chg="del">
            <ac:chgData name="Joel Aumedes Serrano" userId="6a34e1d1-8959-4b94-8952-9eab8c961e01" providerId="ADAL" clId="{583D941D-634E-41E5-B733-08F13FB07767}" dt="2023-05-24T12:45:07.768" v="547" actId="478"/>
            <ac:spMkLst>
              <pc:docMk/>
              <pc:sldMasterMk cId="3515892240" sldId="2147483658"/>
              <pc:sldLayoutMk cId="1849625563" sldId="2147483695"/>
              <ac:spMk id="5" creationId="{D69E6620-19D3-84B8-926C-716A7529531B}"/>
            </ac:spMkLst>
          </pc:spChg>
          <pc:spChg chg="mod">
            <ac:chgData name="Joel Aumedes Serrano" userId="6a34e1d1-8959-4b94-8952-9eab8c961e01" providerId="ADAL" clId="{583D941D-634E-41E5-B733-08F13FB07767}" dt="2023-05-24T12:41:01.353" v="511" actId="14100"/>
            <ac:spMkLst>
              <pc:docMk/>
              <pc:sldMasterMk cId="3515892240" sldId="2147483658"/>
              <pc:sldLayoutMk cId="1849625563" sldId="2147483695"/>
              <ac:spMk id="6" creationId="{373EB3A6-1334-B494-C9B0-8E25E05046FD}"/>
            </ac:spMkLst>
          </pc:spChg>
          <pc:spChg chg="del">
            <ac:chgData name="Joel Aumedes Serrano" userId="6a34e1d1-8959-4b94-8952-9eab8c961e01" providerId="ADAL" clId="{583D941D-634E-41E5-B733-08F13FB07767}" dt="2023-05-24T12:45:07.768" v="547" actId="478"/>
            <ac:spMkLst>
              <pc:docMk/>
              <pc:sldMasterMk cId="3515892240" sldId="2147483658"/>
              <pc:sldLayoutMk cId="1849625563" sldId="2147483695"/>
              <ac:spMk id="7" creationId="{62D265E8-C11A-A762-5B66-C5CD283875DC}"/>
            </ac:spMkLst>
          </pc:spChg>
          <pc:spChg chg="mod">
            <ac:chgData name="Joel Aumedes Serrano" userId="6a34e1d1-8959-4b94-8952-9eab8c961e01" providerId="ADAL" clId="{583D941D-634E-41E5-B733-08F13FB07767}" dt="2023-05-24T12:41:01.353" v="511" actId="14100"/>
            <ac:spMkLst>
              <pc:docMk/>
              <pc:sldMasterMk cId="3515892240" sldId="2147483658"/>
              <pc:sldLayoutMk cId="1849625563" sldId="2147483695"/>
              <ac:spMk id="8" creationId="{C9AAE3B7-6DFB-2419-D518-558974146C29}"/>
            </ac:spMkLst>
          </pc:spChg>
          <pc:grpChg chg="mod">
            <ac:chgData name="Joel Aumedes Serrano" userId="6a34e1d1-8959-4b94-8952-9eab8c961e01" providerId="ADAL" clId="{583D941D-634E-41E5-B733-08F13FB07767}" dt="2023-05-24T12:41:01.353" v="511" actId="14100"/>
            <ac:grpSpMkLst>
              <pc:docMk/>
              <pc:sldMasterMk cId="3515892240" sldId="2147483658"/>
              <pc:sldLayoutMk cId="1849625563" sldId="2147483695"/>
              <ac:grpSpMk id="2" creationId="{4EE313AF-4ED9-8FFB-E5F3-12E1CAA28616}"/>
            </ac:grpSpMkLst>
          </pc:grpChg>
        </pc:sldLayoutChg>
        <pc:sldLayoutChg chg="new del mod">
          <pc:chgData name="Joel Aumedes Serrano" userId="6a34e1d1-8959-4b94-8952-9eab8c961e01" providerId="ADAL" clId="{583D941D-634E-41E5-B733-08F13FB07767}" dt="2023-05-24T12:41:50.621" v="517" actId="11236"/>
          <pc:sldLayoutMkLst>
            <pc:docMk/>
            <pc:sldMasterMk cId="3515892240" sldId="2147483658"/>
            <pc:sldLayoutMk cId="4082076141" sldId="2147483696"/>
          </pc:sldLayoutMkLst>
        </pc:sldLayoutChg>
        <pc:sldLayoutChg chg="addSp modSp del mod ord addAnim">
          <pc:chgData name="Joel Aumedes Serrano" userId="6a34e1d1-8959-4b94-8952-9eab8c961e01" providerId="ADAL" clId="{583D941D-634E-41E5-B733-08F13FB07767}" dt="2023-05-24T13:13:58.539" v="960" actId="2696"/>
          <pc:sldLayoutMkLst>
            <pc:docMk/>
            <pc:sldMasterMk cId="3515892240" sldId="2147483658"/>
            <pc:sldLayoutMk cId="806595726" sldId="2147483697"/>
          </pc:sldLayoutMkLst>
          <pc:spChg chg="add mod">
            <ac:chgData name="Joel Aumedes Serrano" userId="6a34e1d1-8959-4b94-8952-9eab8c961e01" providerId="ADAL" clId="{583D941D-634E-41E5-B733-08F13FB07767}" dt="2023-05-24T13:05:12.148" v="848" actId="1076"/>
            <ac:spMkLst>
              <pc:docMk/>
              <pc:sldMasterMk cId="3515892240" sldId="2147483658"/>
              <pc:sldLayoutMk cId="806595726" sldId="2147483697"/>
              <ac:spMk id="3" creationId="{439AC403-96D4-6E9F-8B5B-74DF9FEB0B8C}"/>
            </ac:spMkLst>
          </pc:spChg>
          <pc:spChg chg="mod">
            <ac:chgData name="Joel Aumedes Serrano" userId="6a34e1d1-8959-4b94-8952-9eab8c961e01" providerId="ADAL" clId="{583D941D-634E-41E5-B733-08F13FB07767}" dt="2023-05-24T13:04:50.853" v="804" actId="14100"/>
            <ac:spMkLst>
              <pc:docMk/>
              <pc:sldMasterMk cId="3515892240" sldId="2147483658"/>
              <pc:sldLayoutMk cId="806595726" sldId="2147483697"/>
              <ac:spMk id="10" creationId="{C07CC263-2515-F147-8CC5-F8E9FF9FA8E4}"/>
            </ac:spMkLst>
          </pc:spChg>
          <pc:spChg chg="mod">
            <ac:chgData name="Joel Aumedes Serrano" userId="6a34e1d1-8959-4b94-8952-9eab8c961e01" providerId="ADAL" clId="{583D941D-634E-41E5-B733-08F13FB07767}" dt="2023-05-24T13:04:50.853" v="804" actId="14100"/>
            <ac:spMkLst>
              <pc:docMk/>
              <pc:sldMasterMk cId="3515892240" sldId="2147483658"/>
              <pc:sldLayoutMk cId="806595726" sldId="2147483697"/>
              <ac:spMk id="11" creationId="{43B40037-7481-524B-8685-404D965690F2}"/>
            </ac:spMkLst>
          </pc:spChg>
          <pc:spChg chg="mod">
            <ac:chgData name="Joel Aumedes Serrano" userId="6a34e1d1-8959-4b94-8952-9eab8c961e01" providerId="ADAL" clId="{583D941D-634E-41E5-B733-08F13FB07767}" dt="2023-05-24T13:04:50.853" v="804" actId="14100"/>
            <ac:spMkLst>
              <pc:docMk/>
              <pc:sldMasterMk cId="3515892240" sldId="2147483658"/>
              <pc:sldLayoutMk cId="806595726" sldId="2147483697"/>
              <ac:spMk id="12" creationId="{7B759713-8408-EE47-9394-3DA6F5E4B624}"/>
            </ac:spMkLst>
          </pc:spChg>
          <pc:grpChg chg="mod">
            <ac:chgData name="Joel Aumedes Serrano" userId="6a34e1d1-8959-4b94-8952-9eab8c961e01" providerId="ADAL" clId="{583D941D-634E-41E5-B733-08F13FB07767}" dt="2023-05-24T13:04:50.853" v="804" actId="14100"/>
            <ac:grpSpMkLst>
              <pc:docMk/>
              <pc:sldMasterMk cId="3515892240" sldId="2147483658"/>
              <pc:sldLayoutMk cId="806595726" sldId="2147483697"/>
              <ac:grpSpMk id="9" creationId="{C26C18C3-ED25-DD4B-BA72-24932D54DE37}"/>
            </ac:grpSpMkLst>
          </pc:grpChg>
          <pc:graphicFrameChg chg="add mod modGraphic">
            <ac:chgData name="Joel Aumedes Serrano" userId="6a34e1d1-8959-4b94-8952-9eab8c961e01" providerId="ADAL" clId="{583D941D-634E-41E5-B733-08F13FB07767}" dt="2023-05-24T13:06:03.269" v="851" actId="1076"/>
            <ac:graphicFrameMkLst>
              <pc:docMk/>
              <pc:sldMasterMk cId="3515892240" sldId="2147483658"/>
              <pc:sldLayoutMk cId="806595726" sldId="2147483697"/>
              <ac:graphicFrameMk id="4" creationId="{7BCD4B19-275A-8FF2-1569-592604FC56CE}"/>
            </ac:graphicFrameMkLst>
          </pc:graphicFrameChg>
        </pc:sldLayoutChg>
      </pc:sldMasterChg>
      <pc:sldMasterChg chg="modTransition">
        <pc:chgData name="Joel Aumedes Serrano" userId="6a34e1d1-8959-4b94-8952-9eab8c961e01" providerId="ADAL" clId="{583D941D-634E-41E5-B733-08F13FB07767}" dt="2023-05-24T12:42:58.579" v="522"/>
        <pc:sldMasterMkLst>
          <pc:docMk/>
          <pc:sldMasterMk cId="392373704" sldId="2147483696"/>
        </pc:sldMasterMkLst>
      </pc:sldMasterChg>
      <pc:sldMasterChg chg="new mod addSldLayout delSldLayout modSldLayout sldLayoutOrd">
        <pc:chgData name="Joel Aumedes Serrano" userId="6a34e1d1-8959-4b94-8952-9eab8c961e01" providerId="ADAL" clId="{583D941D-634E-41E5-B733-08F13FB07767}" dt="2023-05-24T12:50:29.907" v="633"/>
        <pc:sldMasterMkLst>
          <pc:docMk/>
          <pc:sldMasterMk cId="1025510206" sldId="2147483696"/>
        </pc:sldMasterMkLst>
        <pc:sldLayoutChg chg="modSp mod ord modTransition">
          <pc:chgData name="Joel Aumedes Serrano" userId="6a34e1d1-8959-4b94-8952-9eab8c961e01" providerId="ADAL" clId="{583D941D-634E-41E5-B733-08F13FB07767}" dt="2023-05-24T12:50:29.907" v="633"/>
          <pc:sldLayoutMkLst>
            <pc:docMk/>
            <pc:sldMasterMk cId="1025510206" sldId="2147483696"/>
            <pc:sldLayoutMk cId="2027108532" sldId="2147483659"/>
          </pc:sldLayoutMkLst>
          <pc:spChg chg="mod">
            <ac:chgData name="Joel Aumedes Serrano" userId="6a34e1d1-8959-4b94-8952-9eab8c961e01" providerId="ADAL" clId="{583D941D-634E-41E5-B733-08F13FB07767}" dt="2023-05-24T12:50:29.901" v="632" actId="20578"/>
            <ac:spMkLst>
              <pc:docMk/>
              <pc:sldMasterMk cId="1025510206" sldId="2147483696"/>
              <pc:sldLayoutMk cId="2027108532" sldId="2147483659"/>
              <ac:spMk id="2" creationId="{E3B6987D-0137-DE42-B76B-FF621E808D90}"/>
            </ac:spMkLst>
          </pc:spChg>
          <pc:spChg chg="mod">
            <ac:chgData name="Joel Aumedes Serrano" userId="6a34e1d1-8959-4b94-8952-9eab8c961e01" providerId="ADAL" clId="{583D941D-634E-41E5-B733-08F13FB07767}" dt="2023-05-24T12:50:29.901" v="632" actId="20578"/>
            <ac:spMkLst>
              <pc:docMk/>
              <pc:sldMasterMk cId="1025510206" sldId="2147483696"/>
              <pc:sldLayoutMk cId="2027108532" sldId="2147483659"/>
              <ac:spMk id="18" creationId="{276A9CD7-E675-3048-86D3-3546A2F6B456}"/>
            </ac:spMkLst>
          </pc:spChg>
        </pc:sldLayoutChg>
        <pc:sldLayoutChg chg="new del replId">
          <pc:chgData name="Joel Aumedes Serrano" userId="6a34e1d1-8959-4b94-8952-9eab8c961e01" providerId="ADAL" clId="{583D941D-634E-41E5-B733-08F13FB07767}" dt="2023-05-24T12:50:05.609" v="618" actId="2696"/>
          <pc:sldLayoutMkLst>
            <pc:docMk/>
            <pc:sldMasterMk cId="1025510206" sldId="2147483696"/>
            <pc:sldLayoutMk cId="3261604893" sldId="2147483697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06.337" v="619" actId="2696"/>
          <pc:sldLayoutMkLst>
            <pc:docMk/>
            <pc:sldMasterMk cId="1025510206" sldId="2147483696"/>
            <pc:sldLayoutMk cId="614851508" sldId="2147483698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07.536" v="620" actId="2696"/>
          <pc:sldLayoutMkLst>
            <pc:docMk/>
            <pc:sldMasterMk cId="1025510206" sldId="2147483696"/>
            <pc:sldLayoutMk cId="3726904665" sldId="2147483699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07.953" v="621" actId="2696"/>
          <pc:sldLayoutMkLst>
            <pc:docMk/>
            <pc:sldMasterMk cId="1025510206" sldId="2147483696"/>
            <pc:sldLayoutMk cId="1408507460" sldId="2147483700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08.290" v="622" actId="2696"/>
          <pc:sldLayoutMkLst>
            <pc:docMk/>
            <pc:sldMasterMk cId="1025510206" sldId="2147483696"/>
            <pc:sldLayoutMk cId="799077893" sldId="2147483701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08.681" v="623" actId="2696"/>
          <pc:sldLayoutMkLst>
            <pc:docMk/>
            <pc:sldMasterMk cId="1025510206" sldId="2147483696"/>
            <pc:sldLayoutMk cId="792048346" sldId="2147483702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09.166" v="624" actId="2696"/>
          <pc:sldLayoutMkLst>
            <pc:docMk/>
            <pc:sldMasterMk cId="1025510206" sldId="2147483696"/>
            <pc:sldLayoutMk cId="4076027193" sldId="2147483703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09.547" v="625" actId="2696"/>
          <pc:sldLayoutMkLst>
            <pc:docMk/>
            <pc:sldMasterMk cId="1025510206" sldId="2147483696"/>
            <pc:sldLayoutMk cId="177852752" sldId="2147483704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09.890" v="626" actId="2696"/>
          <pc:sldLayoutMkLst>
            <pc:docMk/>
            <pc:sldMasterMk cId="1025510206" sldId="2147483696"/>
            <pc:sldLayoutMk cId="346893525" sldId="2147483705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10.234" v="627" actId="2696"/>
          <pc:sldLayoutMkLst>
            <pc:docMk/>
            <pc:sldMasterMk cId="1025510206" sldId="2147483696"/>
            <pc:sldLayoutMk cId="231035616" sldId="2147483706"/>
          </pc:sldLayoutMkLst>
        </pc:sldLayoutChg>
        <pc:sldLayoutChg chg="new del replId">
          <pc:chgData name="Joel Aumedes Serrano" userId="6a34e1d1-8959-4b94-8952-9eab8c961e01" providerId="ADAL" clId="{583D941D-634E-41E5-B733-08F13FB07767}" dt="2023-05-24T12:50:10.608" v="628" actId="2696"/>
          <pc:sldLayoutMkLst>
            <pc:docMk/>
            <pc:sldMasterMk cId="1025510206" sldId="2147483696"/>
            <pc:sldLayoutMk cId="1588445477" sldId="2147483707"/>
          </pc:sldLayoutMkLst>
        </pc:sldLayoutChg>
      </pc:sldMasterChg>
      <pc:sldMasterChg chg="delSp add mod modTransition setBg addSldLayout delSldLayout modSldLayout">
        <pc:chgData name="Joel Aumedes Serrano" userId="6a34e1d1-8959-4b94-8952-9eab8c961e01" providerId="ADAL" clId="{583D941D-634E-41E5-B733-08F13FB07767}" dt="2023-05-29T17:00:27.159" v="2820"/>
        <pc:sldMasterMkLst>
          <pc:docMk/>
          <pc:sldMasterMk cId="3869102794" sldId="2147483698"/>
        </pc:sldMasterMkLst>
        <pc:spChg chg="del">
          <ac:chgData name="Joel Aumedes Serrano" userId="6a34e1d1-8959-4b94-8952-9eab8c961e01" providerId="ADAL" clId="{583D941D-634E-41E5-B733-08F13FB07767}" dt="2023-05-24T12:51:01.023" v="640" actId="478"/>
          <ac:spMkLst>
            <pc:docMk/>
            <pc:sldMasterMk cId="3869102794" sldId="2147483698"/>
            <ac:spMk id="8" creationId="{E501712F-087E-438A-C233-B13FB78DB935}"/>
          </ac:spMkLst>
        </pc:spChg>
        <pc:spChg chg="del">
          <ac:chgData name="Joel Aumedes Serrano" userId="6a34e1d1-8959-4b94-8952-9eab8c961e01" providerId="ADAL" clId="{583D941D-634E-41E5-B733-08F13FB07767}" dt="2023-05-24T12:50:59.862" v="639" actId="478"/>
          <ac:spMkLst>
            <pc:docMk/>
            <pc:sldMasterMk cId="3869102794" sldId="2147483698"/>
            <ac:spMk id="9" creationId="{C06008E7-237A-2695-E9FF-6A57EE852450}"/>
          </ac:spMkLst>
        </pc:spChg>
        <pc:spChg chg="del">
          <ac:chgData name="Joel Aumedes Serrano" userId="6a34e1d1-8959-4b94-8952-9eab8c961e01" providerId="ADAL" clId="{583D941D-634E-41E5-B733-08F13FB07767}" dt="2023-05-24T12:51:02.120" v="641" actId="478"/>
          <ac:spMkLst>
            <pc:docMk/>
            <pc:sldMasterMk cId="3869102794" sldId="2147483698"/>
            <ac:spMk id="10" creationId="{1DC7A2C4-92DF-7CCB-692B-C7CB8789E98F}"/>
          </ac:spMkLst>
        </pc:spChg>
        <pc:sldLayoutChg chg="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869102794" sldId="2147483698"/>
            <pc:sldLayoutMk cId="1171330950" sldId="2147483699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1:12.776" v="642" actId="2696"/>
          <pc:sldLayoutMkLst>
            <pc:docMk/>
            <pc:sldMasterMk cId="3869102794" sldId="2147483698"/>
            <pc:sldLayoutMk cId="66925919" sldId="2147483700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1:14.479" v="643" actId="2696"/>
          <pc:sldLayoutMkLst>
            <pc:docMk/>
            <pc:sldMasterMk cId="3869102794" sldId="2147483698"/>
            <pc:sldLayoutMk cId="2617034775" sldId="2147483701"/>
          </pc:sldLayoutMkLst>
        </pc:sldLayoutChg>
        <pc:sldLayoutChg chg="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869102794" sldId="2147483698"/>
            <pc:sldLayoutMk cId="1636391892" sldId="2147483702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1:23.440" v="644" actId="2696"/>
          <pc:sldLayoutMkLst>
            <pc:docMk/>
            <pc:sldMasterMk cId="3869102794" sldId="2147483698"/>
            <pc:sldLayoutMk cId="3949628189" sldId="2147483703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1:24.472" v="645" actId="2696"/>
          <pc:sldLayoutMkLst>
            <pc:docMk/>
            <pc:sldMasterMk cId="3869102794" sldId="2147483698"/>
            <pc:sldLayoutMk cId="2542933975" sldId="2147483704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1:25.285" v="646" actId="2696"/>
          <pc:sldLayoutMkLst>
            <pc:docMk/>
            <pc:sldMasterMk cId="3869102794" sldId="2147483698"/>
            <pc:sldLayoutMk cId="104996319" sldId="2147483705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2:11.552" v="651" actId="2696"/>
          <pc:sldLayoutMkLst>
            <pc:docMk/>
            <pc:sldMasterMk cId="3869102794" sldId="2147483698"/>
            <pc:sldLayoutMk cId="1921154333" sldId="2147483706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2:12.331" v="652" actId="2696"/>
          <pc:sldLayoutMkLst>
            <pc:docMk/>
            <pc:sldMasterMk cId="3869102794" sldId="2147483698"/>
            <pc:sldLayoutMk cId="3440901795" sldId="2147483707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2:13.481" v="653" actId="2696"/>
          <pc:sldLayoutMkLst>
            <pc:docMk/>
            <pc:sldMasterMk cId="3869102794" sldId="2147483698"/>
            <pc:sldLayoutMk cId="2734387654" sldId="2147483708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2:15.578" v="654" actId="2696"/>
          <pc:sldLayoutMkLst>
            <pc:docMk/>
            <pc:sldMasterMk cId="3869102794" sldId="2147483698"/>
            <pc:sldLayoutMk cId="3055838000" sldId="2147483709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2:16.102" v="655" actId="2696"/>
          <pc:sldLayoutMkLst>
            <pc:docMk/>
            <pc:sldMasterMk cId="3869102794" sldId="2147483698"/>
            <pc:sldLayoutMk cId="1533631091" sldId="2147483710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2:16.529" v="656" actId="2696"/>
          <pc:sldLayoutMkLst>
            <pc:docMk/>
            <pc:sldMasterMk cId="3869102794" sldId="2147483698"/>
            <pc:sldLayoutMk cId="4109262069" sldId="2147483711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2:18.105" v="657" actId="2696"/>
          <pc:sldLayoutMkLst>
            <pc:docMk/>
            <pc:sldMasterMk cId="3869102794" sldId="2147483698"/>
            <pc:sldLayoutMk cId="2895002161" sldId="2147483712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2:30.503" v="666" actId="2696"/>
          <pc:sldLayoutMkLst>
            <pc:docMk/>
            <pc:sldMasterMk cId="3869102794" sldId="2147483698"/>
            <pc:sldLayoutMk cId="3604142242" sldId="2147483713"/>
          </pc:sldLayoutMkLst>
        </pc:sldLayoutChg>
      </pc:sldMasterChg>
      <pc:sldMasterChg chg="modSp add mod modTransition setBg addSldLayout delSldLayout modSldLayout sldLayoutOrd">
        <pc:chgData name="Joel Aumedes Serrano" userId="6a34e1d1-8959-4b94-8952-9eab8c961e01" providerId="ADAL" clId="{583D941D-634E-41E5-B733-08F13FB07767}" dt="2023-05-29T17:00:27.159" v="2820"/>
        <pc:sldMasterMkLst>
          <pc:docMk/>
          <pc:sldMasterMk cId="1997282512" sldId="2147483714"/>
        </pc:sldMasterMkLst>
        <pc:spChg chg="mod">
          <ac:chgData name="Joel Aumedes Serrano" userId="6a34e1d1-8959-4b94-8952-9eab8c961e01" providerId="ADAL" clId="{583D941D-634E-41E5-B733-08F13FB07767}" dt="2023-05-24T12:53:20.537" v="790" actId="1076"/>
          <ac:spMkLst>
            <pc:docMk/>
            <pc:sldMasterMk cId="1997282512" sldId="2147483714"/>
            <ac:spMk id="8" creationId="{E501712F-087E-438A-C233-B13FB78DB935}"/>
          </ac:spMkLst>
        </pc:spChg>
        <pc:spChg chg="mod">
          <ac:chgData name="Joel Aumedes Serrano" userId="6a34e1d1-8959-4b94-8952-9eab8c961e01" providerId="ADAL" clId="{583D941D-634E-41E5-B733-08F13FB07767}" dt="2023-05-29T16:30:12.572" v="2181" actId="14100"/>
          <ac:spMkLst>
            <pc:docMk/>
            <pc:sldMasterMk cId="1997282512" sldId="2147483714"/>
            <ac:spMk id="9" creationId="{C06008E7-237A-2695-E9FF-6A57EE852450}"/>
          </ac:spMkLst>
        </pc:spChg>
        <pc:spChg chg="mod">
          <ac:chgData name="Joel Aumedes Serrano" userId="6a34e1d1-8959-4b94-8952-9eab8c961e01" providerId="ADAL" clId="{583D941D-634E-41E5-B733-08F13FB07767}" dt="2023-05-24T12:53:15.159" v="789" actId="121"/>
          <ac:spMkLst>
            <pc:docMk/>
            <pc:sldMasterMk cId="1997282512" sldId="2147483714"/>
            <ac:spMk id="10" creationId="{1DC7A2C4-92DF-7CCB-692B-C7CB8789E98F}"/>
          </ac:spMkLst>
        </pc:spChg>
        <pc:sldLayoutChg chg="add del mod replId">
          <pc:chgData name="Joel Aumedes Serrano" userId="6a34e1d1-8959-4b94-8952-9eab8c961e01" providerId="ADAL" clId="{583D941D-634E-41E5-B733-08F13FB07767}" dt="2023-05-24T12:51:52.395" v="649" actId="2696"/>
          <pc:sldLayoutMkLst>
            <pc:docMk/>
            <pc:sldMasterMk cId="1997282512" sldId="2147483714"/>
            <pc:sldLayoutMk cId="3150459494" sldId="2147483715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1:53.499" v="650" actId="2696"/>
          <pc:sldLayoutMkLst>
            <pc:docMk/>
            <pc:sldMasterMk cId="1997282512" sldId="2147483714"/>
            <pc:sldLayoutMk cId="2127662114" sldId="2147483716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3:14:34.894" v="963" actId="2696"/>
          <pc:sldLayoutMkLst>
            <pc:docMk/>
            <pc:sldMasterMk cId="1997282512" sldId="2147483714"/>
            <pc:sldLayoutMk cId="845998472" sldId="2147483717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4:03.486" v="792" actId="2696"/>
          <pc:sldLayoutMkLst>
            <pc:docMk/>
            <pc:sldMasterMk cId="1997282512" sldId="2147483714"/>
            <pc:sldLayoutMk cId="1818898731" sldId="2147483718"/>
          </pc:sldLayoutMkLst>
        </pc:sldLayoutChg>
        <pc:sldLayoutChg chg="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4131282003" sldId="2147483719"/>
          </pc:sldLayoutMkLst>
        </pc:sldLayoutChg>
        <pc:sldLayoutChg chg="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4158744732" sldId="2147483720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2:54:14.774" v="793" actId="2696"/>
          <pc:sldLayoutMkLst>
            <pc:docMk/>
            <pc:sldMasterMk cId="1997282512" sldId="2147483714"/>
            <pc:sldLayoutMk cId="2914908346" sldId="2147483721"/>
          </pc:sldLayoutMkLst>
        </pc:sldLayoutChg>
        <pc:sldLayoutChg chg="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3237908934" sldId="2147483722"/>
          </pc:sldLayoutMkLst>
        </pc:sldLayoutChg>
        <pc:sldLayoutChg chg="addSp delSp modSp 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3992117693" sldId="2147483723"/>
          </pc:sldLayoutMkLst>
          <pc:spChg chg="add del">
            <ac:chgData name="Joel Aumedes Serrano" userId="6a34e1d1-8959-4b94-8952-9eab8c961e01" providerId="ADAL" clId="{583D941D-634E-41E5-B733-08F13FB07767}" dt="2023-05-29T16:10:11.630" v="1520" actId="11529"/>
            <ac:spMkLst>
              <pc:docMk/>
              <pc:sldMasterMk cId="1997282512" sldId="2147483714"/>
              <pc:sldLayoutMk cId="3992117693" sldId="2147483723"/>
              <ac:spMk id="2" creationId="{B46F3247-1A3F-2AB8-C8F7-4F4F9A6BCEC6}"/>
            </ac:spMkLst>
          </pc:spChg>
          <pc:spChg chg="add del mod">
            <ac:chgData name="Joel Aumedes Serrano" userId="6a34e1d1-8959-4b94-8952-9eab8c961e01" providerId="ADAL" clId="{583D941D-634E-41E5-B733-08F13FB07767}" dt="2023-05-29T16:10:11.630" v="1520" actId="11529"/>
            <ac:spMkLst>
              <pc:docMk/>
              <pc:sldMasterMk cId="1997282512" sldId="2147483714"/>
              <pc:sldLayoutMk cId="3992117693" sldId="2147483723"/>
              <ac:spMk id="3" creationId="{410C5B4E-4F3F-E029-FFE3-D66A53B022B7}"/>
            </ac:spMkLst>
          </pc:spChg>
          <pc:spChg chg="add del">
            <ac:chgData name="Joel Aumedes Serrano" userId="6a34e1d1-8959-4b94-8952-9eab8c961e01" providerId="ADAL" clId="{583D941D-634E-41E5-B733-08F13FB07767}" dt="2023-05-29T16:10:16.941" v="1523" actId="11529"/>
            <ac:spMkLst>
              <pc:docMk/>
              <pc:sldMasterMk cId="1997282512" sldId="2147483714"/>
              <pc:sldLayoutMk cId="3992117693" sldId="2147483723"/>
              <ac:spMk id="4" creationId="{97307694-A959-59BE-909B-86850FE4B130}"/>
            </ac:spMkLst>
          </pc:spChg>
          <pc:spChg chg="add mod">
            <ac:chgData name="Joel Aumedes Serrano" userId="6a34e1d1-8959-4b94-8952-9eab8c961e01" providerId="ADAL" clId="{583D941D-634E-41E5-B733-08F13FB07767}" dt="2023-05-29T16:11:18.252" v="1541" actId="1037"/>
            <ac:spMkLst>
              <pc:docMk/>
              <pc:sldMasterMk cId="1997282512" sldId="2147483714"/>
              <pc:sldLayoutMk cId="3992117693" sldId="2147483723"/>
              <ac:spMk id="5" creationId="{37FAB985-5A1A-7A30-B329-6E589AF4FEAB}"/>
            </ac:spMkLst>
          </pc:spChg>
          <pc:spChg chg="mod">
            <ac:chgData name="Joel Aumedes Serrano" userId="6a34e1d1-8959-4b94-8952-9eab8c961e01" providerId="ADAL" clId="{583D941D-634E-41E5-B733-08F13FB07767}" dt="2023-05-29T16:11:18.252" v="1541" actId="1037"/>
            <ac:spMkLst>
              <pc:docMk/>
              <pc:sldMasterMk cId="1997282512" sldId="2147483714"/>
              <pc:sldLayoutMk cId="3992117693" sldId="2147483723"/>
              <ac:spMk id="9" creationId="{A5C37098-CEB2-1E45-989B-3DD92F3B1A30}"/>
            </ac:spMkLst>
          </pc:spChg>
          <pc:spChg chg="add del mod">
            <ac:chgData name="Joel Aumedes Serrano" userId="6a34e1d1-8959-4b94-8952-9eab8c961e01" providerId="ADAL" clId="{583D941D-634E-41E5-B733-08F13FB07767}" dt="2023-05-29T16:10:49.507" v="1529" actId="478"/>
            <ac:spMkLst>
              <pc:docMk/>
              <pc:sldMasterMk cId="1997282512" sldId="2147483714"/>
              <pc:sldLayoutMk cId="3992117693" sldId="2147483723"/>
              <ac:spMk id="10" creationId="{E902327D-DBD4-7A4E-ABF2-A946A559A8AD}"/>
            </ac:spMkLst>
          </pc:spChg>
          <pc:spChg chg="mod">
            <ac:chgData name="Joel Aumedes Serrano" userId="6a34e1d1-8959-4b94-8952-9eab8c961e01" providerId="ADAL" clId="{583D941D-634E-41E5-B733-08F13FB07767}" dt="2023-05-29T16:10:26.213" v="1526" actId="108"/>
            <ac:spMkLst>
              <pc:docMk/>
              <pc:sldMasterMk cId="1997282512" sldId="2147483714"/>
              <pc:sldLayoutMk cId="3992117693" sldId="2147483723"/>
              <ac:spMk id="19" creationId="{5017C477-A988-7041-8A67-3D8294D6AD7C}"/>
            </ac:spMkLst>
          </pc:spChg>
          <pc:spChg chg="mod">
            <ac:chgData name="Joel Aumedes Serrano" userId="6a34e1d1-8959-4b94-8952-9eab8c961e01" providerId="ADAL" clId="{583D941D-634E-41E5-B733-08F13FB07767}" dt="2023-05-29T16:10:26.213" v="1526" actId="108"/>
            <ac:spMkLst>
              <pc:docMk/>
              <pc:sldMasterMk cId="1997282512" sldId="2147483714"/>
              <pc:sldLayoutMk cId="3992117693" sldId="2147483723"/>
              <ac:spMk id="20" creationId="{206D7F37-5DD1-A24E-9CCA-84B2A168554D}"/>
            </ac:spMkLst>
          </pc:spChg>
          <pc:spChg chg="mod">
            <ac:chgData name="Joel Aumedes Serrano" userId="6a34e1d1-8959-4b94-8952-9eab8c961e01" providerId="ADAL" clId="{583D941D-634E-41E5-B733-08F13FB07767}" dt="2023-05-29T16:10:26.213" v="1526" actId="108"/>
            <ac:spMkLst>
              <pc:docMk/>
              <pc:sldMasterMk cId="1997282512" sldId="2147483714"/>
              <pc:sldLayoutMk cId="3992117693" sldId="2147483723"/>
              <ac:spMk id="21" creationId="{A6E321C8-096C-1B41-B14F-4CA7AE04BB16}"/>
            </ac:spMkLst>
          </pc:spChg>
          <pc:spChg chg="mod">
            <ac:chgData name="Joel Aumedes Serrano" userId="6a34e1d1-8959-4b94-8952-9eab8c961e01" providerId="ADAL" clId="{583D941D-634E-41E5-B733-08F13FB07767}" dt="2023-05-29T16:10:26.213" v="1526" actId="108"/>
            <ac:spMkLst>
              <pc:docMk/>
              <pc:sldMasterMk cId="1997282512" sldId="2147483714"/>
              <pc:sldLayoutMk cId="3992117693" sldId="2147483723"/>
              <ac:spMk id="22" creationId="{32B3FDD4-EB13-F44F-99D0-BFAB06F00B3A}"/>
            </ac:spMkLst>
          </pc:spChg>
          <pc:spChg chg="mod">
            <ac:chgData name="Joel Aumedes Serrano" userId="6a34e1d1-8959-4b94-8952-9eab8c961e01" providerId="ADAL" clId="{583D941D-634E-41E5-B733-08F13FB07767}" dt="2023-05-29T16:10:26.213" v="1526" actId="108"/>
            <ac:spMkLst>
              <pc:docMk/>
              <pc:sldMasterMk cId="1997282512" sldId="2147483714"/>
              <pc:sldLayoutMk cId="3992117693" sldId="2147483723"/>
              <ac:spMk id="23" creationId="{A20BCBD2-A735-0C43-8C55-B384372AC62C}"/>
            </ac:spMkLst>
          </pc:spChg>
          <pc:grpChg chg="mod">
            <ac:chgData name="Joel Aumedes Serrano" userId="6a34e1d1-8959-4b94-8952-9eab8c961e01" providerId="ADAL" clId="{583D941D-634E-41E5-B733-08F13FB07767}" dt="2023-05-29T16:10:26.213" v="1526" actId="108"/>
            <ac:grpSpMkLst>
              <pc:docMk/>
              <pc:sldMasterMk cId="1997282512" sldId="2147483714"/>
              <pc:sldLayoutMk cId="3992117693" sldId="2147483723"/>
              <ac:grpSpMk id="18" creationId="{6ACB4ADD-D9F4-984E-B29D-A2CF6D19E810}"/>
            </ac:grpSpMkLst>
          </pc:grpChg>
        </pc:sldLayoutChg>
        <pc:sldLayoutChg chg="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2556282966" sldId="2147483724"/>
          </pc:sldLayoutMkLst>
        </pc:sldLayoutChg>
        <pc:sldLayoutChg chg="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1318459500" sldId="2147483725"/>
          </pc:sldLayoutMkLst>
        </pc:sldLayoutChg>
        <pc:sldLayoutChg chg="add del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239374216" sldId="2147483726"/>
          </pc:sldLayoutMkLst>
        </pc:sldLayoutChg>
        <pc:sldLayoutChg chg="add del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3420601108" sldId="2147483727"/>
          </pc:sldLayoutMkLst>
        </pc:sldLayoutChg>
        <pc:sldLayoutChg chg="add del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3901733791" sldId="2147483728"/>
          </pc:sldLayoutMkLst>
        </pc:sldLayoutChg>
        <pc:sldLayoutChg chg="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2610981082" sldId="2147483729"/>
          </pc:sldLayoutMkLst>
        </pc:sldLayoutChg>
        <pc:sldLayoutChg chg="modSp add mo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1997282512" sldId="2147483714"/>
            <pc:sldLayoutMk cId="208725781" sldId="2147483730"/>
          </pc:sldLayoutMkLst>
          <pc:spChg chg="mod">
            <ac:chgData name="Joel Aumedes Serrano" userId="6a34e1d1-8959-4b94-8952-9eab8c961e01" providerId="ADAL" clId="{583D941D-634E-41E5-B733-08F13FB07767}" dt="2023-05-24T12:56:27.348" v="796" actId="1076"/>
            <ac:spMkLst>
              <pc:docMk/>
              <pc:sldMasterMk cId="1997282512" sldId="2147483714"/>
              <pc:sldLayoutMk cId="208725781" sldId="2147483730"/>
              <ac:spMk id="3" creationId="{0FCE378D-DBD8-D8E7-B861-3D9F4B1ACCA9}"/>
            </ac:spMkLst>
          </pc:spChg>
          <pc:spChg chg="mod">
            <ac:chgData name="Joel Aumedes Serrano" userId="6a34e1d1-8959-4b94-8952-9eab8c961e01" providerId="ADAL" clId="{583D941D-634E-41E5-B733-08F13FB07767}" dt="2023-05-24T12:56:27.348" v="796" actId="1076"/>
            <ac:spMkLst>
              <pc:docMk/>
              <pc:sldMasterMk cId="1997282512" sldId="2147483714"/>
              <pc:sldLayoutMk cId="208725781" sldId="2147483730"/>
              <ac:spMk id="6" creationId="{373EB3A6-1334-B494-C9B0-8E25E05046FD}"/>
            </ac:spMkLst>
          </pc:spChg>
          <pc:spChg chg="mod">
            <ac:chgData name="Joel Aumedes Serrano" userId="6a34e1d1-8959-4b94-8952-9eab8c961e01" providerId="ADAL" clId="{583D941D-634E-41E5-B733-08F13FB07767}" dt="2023-05-24T12:56:27.348" v="796" actId="1076"/>
            <ac:spMkLst>
              <pc:docMk/>
              <pc:sldMasterMk cId="1997282512" sldId="2147483714"/>
              <pc:sldLayoutMk cId="208725781" sldId="2147483730"/>
              <ac:spMk id="8" creationId="{C9AAE3B7-6DFB-2419-D518-558974146C29}"/>
            </ac:spMkLst>
          </pc:spChg>
          <pc:grpChg chg="mod">
            <ac:chgData name="Joel Aumedes Serrano" userId="6a34e1d1-8959-4b94-8952-9eab8c961e01" providerId="ADAL" clId="{583D941D-634E-41E5-B733-08F13FB07767}" dt="2023-05-24T12:56:27.348" v="796" actId="1076"/>
            <ac:grpSpMkLst>
              <pc:docMk/>
              <pc:sldMasterMk cId="1997282512" sldId="2147483714"/>
              <pc:sldLayoutMk cId="208725781" sldId="2147483730"/>
              <ac:grpSpMk id="2" creationId="{4EE313AF-4ED9-8FFB-E5F3-12E1CAA28616}"/>
            </ac:grpSpMkLst>
          </pc:grpChg>
        </pc:sldLayoutChg>
        <pc:sldLayoutChg chg="add del mod ord modTransition">
          <pc:chgData name="Joel Aumedes Serrano" userId="6a34e1d1-8959-4b94-8952-9eab8c961e01" providerId="ADAL" clId="{583D941D-634E-41E5-B733-08F13FB07767}" dt="2023-05-24T12:56:41.986" v="799" actId="2696"/>
          <pc:sldLayoutMkLst>
            <pc:docMk/>
            <pc:sldMasterMk cId="1997282512" sldId="2147483714"/>
            <pc:sldLayoutMk cId="418033450" sldId="2147483731"/>
          </pc:sldLayoutMkLst>
        </pc:sldLayoutChg>
      </pc:sldMasterChg>
      <pc:sldMasterChg chg="addSp delSp modSp add mod modTransition setBg addSldLayout delSldLayout modSldLayout">
        <pc:chgData name="Joel Aumedes Serrano" userId="6a34e1d1-8959-4b94-8952-9eab8c961e01" providerId="ADAL" clId="{583D941D-634E-41E5-B733-08F13FB07767}" dt="2023-05-29T17:00:27.159" v="2820"/>
        <pc:sldMasterMkLst>
          <pc:docMk/>
          <pc:sldMasterMk cId="2586996206" sldId="2147483731"/>
        </pc:sldMasterMkLst>
        <pc:spChg chg="add mod">
          <ac:chgData name="Joel Aumedes Serrano" userId="6a34e1d1-8959-4b94-8952-9eab8c961e01" providerId="ADAL" clId="{583D941D-634E-41E5-B733-08F13FB07767}" dt="2023-05-24T13:11:58.512" v="938"/>
          <ac:spMkLst>
            <pc:docMk/>
            <pc:sldMasterMk cId="2586996206" sldId="2147483731"/>
            <ac:spMk id="2" creationId="{49D651B2-F5E6-6A95-5068-FB2AA373B1F9}"/>
          </ac:spMkLst>
        </pc:spChg>
        <pc:spChg chg="add del mod">
          <ac:chgData name="Joel Aumedes Serrano" userId="6a34e1d1-8959-4b94-8952-9eab8c961e01" providerId="ADAL" clId="{583D941D-634E-41E5-B733-08F13FB07767}" dt="2023-05-24T13:12:28.456" v="944" actId="478"/>
          <ac:spMkLst>
            <pc:docMk/>
            <pc:sldMasterMk cId="2586996206" sldId="2147483731"/>
            <ac:spMk id="4" creationId="{87476E47-25F2-E066-85F7-1B17C9762F38}"/>
          </ac:spMkLst>
        </pc:spChg>
        <pc:spChg chg="add mod">
          <ac:chgData name="Joel Aumedes Serrano" userId="6a34e1d1-8959-4b94-8952-9eab8c961e01" providerId="ADAL" clId="{583D941D-634E-41E5-B733-08F13FB07767}" dt="2023-05-24T13:11:58.512" v="938"/>
          <ac:spMkLst>
            <pc:docMk/>
            <pc:sldMasterMk cId="2586996206" sldId="2147483731"/>
            <ac:spMk id="5" creationId="{0100F030-C1E9-C0BD-CF73-D56C2DE4FCD8}"/>
          </ac:spMkLst>
        </pc:spChg>
        <pc:sldLayoutChg chg="add del mod replId">
          <pc:chgData name="Joel Aumedes Serrano" userId="6a34e1d1-8959-4b94-8952-9eab8c961e01" providerId="ADAL" clId="{583D941D-634E-41E5-B733-08F13FB07767}" dt="2023-05-24T13:08:50.724" v="865" actId="2696"/>
          <pc:sldLayoutMkLst>
            <pc:docMk/>
            <pc:sldMasterMk cId="2586996206" sldId="2147483731"/>
            <pc:sldLayoutMk cId="3970183921" sldId="2147483732"/>
          </pc:sldLayoutMkLst>
        </pc:sldLayoutChg>
        <pc:sldLayoutChg chg="addSp delSp modSp 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2586996206" sldId="2147483731"/>
            <pc:sldLayoutMk cId="16182610" sldId="2147483733"/>
          </pc:sldLayoutMkLst>
          <pc:spChg chg="add del mod">
            <ac:chgData name="Joel Aumedes Serrano" userId="6a34e1d1-8959-4b94-8952-9eab8c961e01" providerId="ADAL" clId="{583D941D-634E-41E5-B733-08F13FB07767}" dt="2023-05-24T13:11:57.211" v="937" actId="21"/>
            <ac:spMkLst>
              <pc:docMk/>
              <pc:sldMasterMk cId="2586996206" sldId="2147483731"/>
              <pc:sldLayoutMk cId="16182610" sldId="2147483733"/>
              <ac:spMk id="2" creationId="{0E8C7139-D897-A820-1A48-C7DEB035FDCF}"/>
            </ac:spMkLst>
          </pc:spChg>
          <pc:spChg chg="add del mod">
            <ac:chgData name="Joel Aumedes Serrano" userId="6a34e1d1-8959-4b94-8952-9eab8c961e01" providerId="ADAL" clId="{583D941D-634E-41E5-B733-08F13FB07767}" dt="2023-05-24T13:11:57.211" v="937" actId="21"/>
            <ac:spMkLst>
              <pc:docMk/>
              <pc:sldMasterMk cId="2586996206" sldId="2147483731"/>
              <pc:sldLayoutMk cId="16182610" sldId="2147483733"/>
              <ac:spMk id="3" creationId="{FDAC5E85-2B38-8C83-F40F-B406A2CC5B9D}"/>
            </ac:spMkLst>
          </pc:spChg>
          <pc:spChg chg="add del mod">
            <ac:chgData name="Joel Aumedes Serrano" userId="6a34e1d1-8959-4b94-8952-9eab8c961e01" providerId="ADAL" clId="{583D941D-634E-41E5-B733-08F13FB07767}" dt="2023-05-24T13:11:57.211" v="937" actId="21"/>
            <ac:spMkLst>
              <pc:docMk/>
              <pc:sldMasterMk cId="2586996206" sldId="2147483731"/>
              <pc:sldLayoutMk cId="16182610" sldId="2147483733"/>
              <ac:spMk id="4" creationId="{C91D3705-5310-6E50-A5F4-01498AA55795}"/>
            </ac:spMkLst>
          </pc:spChg>
          <pc:spChg chg="add del">
            <ac:chgData name="Joel Aumedes Serrano" userId="6a34e1d1-8959-4b94-8952-9eab8c961e01" providerId="ADAL" clId="{583D941D-634E-41E5-B733-08F13FB07767}" dt="2023-05-24T13:12:37.073" v="945" actId="11529"/>
            <ac:spMkLst>
              <pc:docMk/>
              <pc:sldMasterMk cId="2586996206" sldId="2147483731"/>
              <pc:sldLayoutMk cId="16182610" sldId="2147483733"/>
              <ac:spMk id="5" creationId="{46608AAF-47ED-06E9-4DC3-B2D96C8211A6}"/>
            </ac:spMkLst>
          </pc:spChg>
          <pc:spChg chg="add del mod">
            <ac:chgData name="Joel Aumedes Serrano" userId="6a34e1d1-8959-4b94-8952-9eab8c961e01" providerId="ADAL" clId="{583D941D-634E-41E5-B733-08F13FB07767}" dt="2023-05-24T13:13:07.048" v="955" actId="478"/>
            <ac:spMkLst>
              <pc:docMk/>
              <pc:sldMasterMk cId="2586996206" sldId="2147483731"/>
              <pc:sldLayoutMk cId="16182610" sldId="2147483733"/>
              <ac:spMk id="6" creationId="{A3D4A4E9-BAD3-7E34-53D8-5DC90E5398A3}"/>
            </ac:spMkLst>
          </pc:spChg>
          <pc:spChg chg="add del mod">
            <ac:chgData name="Joel Aumedes Serrano" userId="6a34e1d1-8959-4b94-8952-9eab8c961e01" providerId="ADAL" clId="{583D941D-634E-41E5-B733-08F13FB07767}" dt="2023-05-24T13:13:02.039" v="954" actId="1076"/>
            <ac:spMkLst>
              <pc:docMk/>
              <pc:sldMasterMk cId="2586996206" sldId="2147483731"/>
              <pc:sldLayoutMk cId="16182610" sldId="2147483733"/>
              <ac:spMk id="7" creationId="{6C5C0E3E-D195-E1B0-A57D-80E07F3CFB8C}"/>
            </ac:spMkLst>
          </pc:spChg>
          <pc:spChg chg="add del mod">
            <ac:chgData name="Joel Aumedes Serrano" userId="6a34e1d1-8959-4b94-8952-9eab8c961e01" providerId="ADAL" clId="{583D941D-634E-41E5-B733-08F13FB07767}" dt="2023-05-24T13:13:02.039" v="954" actId="1076"/>
            <ac:spMkLst>
              <pc:docMk/>
              <pc:sldMasterMk cId="2586996206" sldId="2147483731"/>
              <pc:sldLayoutMk cId="16182610" sldId="2147483733"/>
              <ac:spMk id="8" creationId="{DC2EB293-C5AA-F6C2-F593-EF1B345E0EF5}"/>
            </ac:spMkLst>
          </pc:spChg>
          <pc:spChg chg="add del mod">
            <ac:chgData name="Joel Aumedes Serrano" userId="6a34e1d1-8959-4b94-8952-9eab8c961e01" providerId="ADAL" clId="{583D941D-634E-41E5-B733-08F13FB07767}" dt="2023-05-24T13:13:02.039" v="954" actId="1076"/>
            <ac:spMkLst>
              <pc:docMk/>
              <pc:sldMasterMk cId="2586996206" sldId="2147483731"/>
              <pc:sldLayoutMk cId="16182610" sldId="2147483733"/>
              <ac:spMk id="9" creationId="{AD7C06A3-FACF-CA51-9F6A-42A06F950DB3}"/>
            </ac:spMkLst>
          </pc:spChg>
        </pc:sldLayoutChg>
      </pc:sldMasterChg>
      <pc:sldMasterChg chg="addSp delSp modSp add mod modTransition setBg addSldLayout delSldLayout modSldLayout">
        <pc:chgData name="Joel Aumedes Serrano" userId="6a34e1d1-8959-4b94-8952-9eab8c961e01" providerId="ADAL" clId="{583D941D-634E-41E5-B733-08F13FB07767}" dt="2023-05-29T17:00:27.159" v="2820"/>
        <pc:sldMasterMkLst>
          <pc:docMk/>
          <pc:sldMasterMk cId="3537350278" sldId="2147483734"/>
        </pc:sldMasterMkLst>
        <pc:spChg chg="mod">
          <ac:chgData name="Joel Aumedes Serrano" userId="6a34e1d1-8959-4b94-8952-9eab8c961e01" providerId="ADAL" clId="{583D941D-634E-41E5-B733-08F13FB07767}" dt="2023-05-24T13:11:19.216" v="918"/>
          <ac:spMkLst>
            <pc:docMk/>
            <pc:sldMasterMk cId="3537350278" sldId="2147483734"/>
            <ac:spMk id="4" creationId="{CBC0D167-4623-C37C-64C0-1196C74EBA81}"/>
          </ac:spMkLst>
        </pc:spChg>
        <pc:spChg chg="mod">
          <ac:chgData name="Joel Aumedes Serrano" userId="6a34e1d1-8959-4b94-8952-9eab8c961e01" providerId="ADAL" clId="{583D941D-634E-41E5-B733-08F13FB07767}" dt="2023-05-24T13:11:19.216" v="918"/>
          <ac:spMkLst>
            <pc:docMk/>
            <pc:sldMasterMk cId="3537350278" sldId="2147483734"/>
            <ac:spMk id="5" creationId="{1737C96D-3D8E-2E29-132D-72B34B6D602C}"/>
          </ac:spMkLst>
        </pc:spChg>
        <pc:spChg chg="mod">
          <ac:chgData name="Joel Aumedes Serrano" userId="6a34e1d1-8959-4b94-8952-9eab8c961e01" providerId="ADAL" clId="{583D941D-634E-41E5-B733-08F13FB07767}" dt="2023-05-24T13:11:19.216" v="918"/>
          <ac:spMkLst>
            <pc:docMk/>
            <pc:sldMasterMk cId="3537350278" sldId="2147483734"/>
            <ac:spMk id="6" creationId="{03B8F6B5-62D6-187E-6C69-9E44A6AAFD0C}"/>
          </ac:spMkLst>
        </pc:spChg>
        <pc:spChg chg="mod">
          <ac:chgData name="Joel Aumedes Serrano" userId="6a34e1d1-8959-4b94-8952-9eab8c961e01" providerId="ADAL" clId="{583D941D-634E-41E5-B733-08F13FB07767}" dt="2023-05-24T13:11:30.610" v="934" actId="1038"/>
          <ac:spMkLst>
            <pc:docMk/>
            <pc:sldMasterMk cId="3537350278" sldId="2147483734"/>
            <ac:spMk id="9" creationId="{C06008E7-237A-2695-E9FF-6A57EE852450}"/>
          </ac:spMkLst>
        </pc:spChg>
        <pc:spChg chg="mod">
          <ac:chgData name="Joel Aumedes Serrano" userId="6a34e1d1-8959-4b94-8952-9eab8c961e01" providerId="ADAL" clId="{583D941D-634E-41E5-B733-08F13FB07767}" dt="2023-05-24T13:11:30.610" v="934" actId="1038"/>
          <ac:spMkLst>
            <pc:docMk/>
            <pc:sldMasterMk cId="3537350278" sldId="2147483734"/>
            <ac:spMk id="10" creationId="{1DC7A2C4-92DF-7CCB-692B-C7CB8789E98F}"/>
          </ac:spMkLst>
        </pc:spChg>
        <pc:grpChg chg="add del mod">
          <ac:chgData name="Joel Aumedes Serrano" userId="6a34e1d1-8959-4b94-8952-9eab8c961e01" providerId="ADAL" clId="{583D941D-634E-41E5-B733-08F13FB07767}" dt="2023-05-24T13:11:36.288" v="935" actId="478"/>
          <ac:grpSpMkLst>
            <pc:docMk/>
            <pc:sldMasterMk cId="3537350278" sldId="2147483734"/>
            <ac:grpSpMk id="2" creationId="{978A08AE-5546-F676-D9BE-C55795C9025B}"/>
          </ac:grpSpMkLst>
        </pc:grpChg>
        <pc:sldLayoutChg chg="add del mod replId">
          <pc:chgData name="Joel Aumedes Serrano" userId="6a34e1d1-8959-4b94-8952-9eab8c961e01" providerId="ADAL" clId="{583D941D-634E-41E5-B733-08F13FB07767}" dt="2023-05-24T13:10:57.882" v="879" actId="2696"/>
          <pc:sldLayoutMkLst>
            <pc:docMk/>
            <pc:sldMasterMk cId="3537350278" sldId="2147483734"/>
            <pc:sldLayoutMk cId="3828385156" sldId="2147483735"/>
          </pc:sldLayoutMkLst>
        </pc:sldLayoutChg>
        <pc:sldLayoutChg chg="add mod replId modTransition">
          <pc:chgData name="Joel Aumedes Serrano" userId="6a34e1d1-8959-4b94-8952-9eab8c961e01" providerId="ADAL" clId="{583D941D-634E-41E5-B733-08F13FB07767}" dt="2023-05-29T17:00:27.159" v="2820"/>
          <pc:sldLayoutMkLst>
            <pc:docMk/>
            <pc:sldMasterMk cId="3537350278" sldId="2147483734"/>
            <pc:sldLayoutMk cId="2344281548" sldId="2147483736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3:10:59.671" v="880" actId="2696"/>
          <pc:sldLayoutMkLst>
            <pc:docMk/>
            <pc:sldMasterMk cId="3537350278" sldId="2147483734"/>
            <pc:sldLayoutMk cId="2754000341" sldId="2147483737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3:11:00.418" v="881" actId="2696"/>
          <pc:sldLayoutMkLst>
            <pc:docMk/>
            <pc:sldMasterMk cId="3537350278" sldId="2147483734"/>
            <pc:sldLayoutMk cId="429186318" sldId="2147483738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3:11:01.597" v="882" actId="2696"/>
          <pc:sldLayoutMkLst>
            <pc:docMk/>
            <pc:sldMasterMk cId="3537350278" sldId="2147483734"/>
            <pc:sldLayoutMk cId="2093489762" sldId="2147483739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3:11:02.136" v="883" actId="2696"/>
          <pc:sldLayoutMkLst>
            <pc:docMk/>
            <pc:sldMasterMk cId="3537350278" sldId="2147483734"/>
            <pc:sldLayoutMk cId="2366683087" sldId="2147483740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3:11:02.518" v="884" actId="2696"/>
          <pc:sldLayoutMkLst>
            <pc:docMk/>
            <pc:sldMasterMk cId="3537350278" sldId="2147483734"/>
            <pc:sldLayoutMk cId="2662438445" sldId="2147483741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3:11:02.883" v="885" actId="2696"/>
          <pc:sldLayoutMkLst>
            <pc:docMk/>
            <pc:sldMasterMk cId="3537350278" sldId="2147483734"/>
            <pc:sldLayoutMk cId="2831500240" sldId="2147483742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3:11:03.226" v="886" actId="2696"/>
          <pc:sldLayoutMkLst>
            <pc:docMk/>
            <pc:sldMasterMk cId="3537350278" sldId="2147483734"/>
            <pc:sldLayoutMk cId="1742222167" sldId="2147483743"/>
          </pc:sldLayoutMkLst>
        </pc:sldLayoutChg>
        <pc:sldLayoutChg chg="add del mod replId">
          <pc:chgData name="Joel Aumedes Serrano" userId="6a34e1d1-8959-4b94-8952-9eab8c961e01" providerId="ADAL" clId="{583D941D-634E-41E5-B733-08F13FB07767}" dt="2023-05-24T13:11:03.555" v="887" actId="2696"/>
          <pc:sldLayoutMkLst>
            <pc:docMk/>
            <pc:sldMasterMk cId="3537350278" sldId="2147483734"/>
            <pc:sldLayoutMk cId="3460009184" sldId="2147483744"/>
          </pc:sldLayoutMkLst>
        </pc:sldLayoutChg>
      </pc:sldMasterChg>
    </pc:docChg>
  </pc:docChgLst>
  <pc:docChgLst>
    <pc:chgData name="Carlos Isaac Parra" userId="S::cip1@alumnes.udl.cat::24c99e37-22c7-48d7-b20f-1bacd1e61dde" providerId="AD" clId="Web-{F7D3940F-E469-9C48-2500-FD04D5AD73C8}"/>
    <pc:docChg chg="modSld">
      <pc:chgData name="Carlos Isaac Parra" userId="S::cip1@alumnes.udl.cat::24c99e37-22c7-48d7-b20f-1bacd1e61dde" providerId="AD" clId="Web-{F7D3940F-E469-9C48-2500-FD04D5AD73C8}" dt="2023-03-31T13:12:28.704" v="18" actId="20577"/>
      <pc:docMkLst>
        <pc:docMk/>
      </pc:docMkLst>
      <pc:sldChg chg="modSp">
        <pc:chgData name="Carlos Isaac Parra" userId="S::cip1@alumnes.udl.cat::24c99e37-22c7-48d7-b20f-1bacd1e61dde" providerId="AD" clId="Web-{F7D3940F-E469-9C48-2500-FD04D5AD73C8}" dt="2023-03-31T12:32:49.278" v="12" actId="20577"/>
        <pc:sldMkLst>
          <pc:docMk/>
          <pc:sldMk cId="1404998812" sldId="379"/>
        </pc:sldMkLst>
        <pc:graphicFrameChg chg="modGraphic">
          <ac:chgData name="Carlos Isaac Parra" userId="S::cip1@alumnes.udl.cat::24c99e37-22c7-48d7-b20f-1bacd1e61dde" providerId="AD" clId="Web-{F7D3940F-E469-9C48-2500-FD04D5AD73C8}" dt="2023-03-31T12:32:49.278" v="12" actId="20577"/>
          <ac:graphicFrameMkLst>
            <pc:docMk/>
            <pc:sldMk cId="1404998812" sldId="379"/>
            <ac:graphicFrameMk id="9" creationId="{B1EF27F3-919A-CB67-28EF-2B16F6336632}"/>
          </ac:graphicFrameMkLst>
        </pc:graphicFrameChg>
      </pc:sldChg>
      <pc:sldChg chg="modSp">
        <pc:chgData name="Carlos Isaac Parra" userId="S::cip1@alumnes.udl.cat::24c99e37-22c7-48d7-b20f-1bacd1e61dde" providerId="AD" clId="Web-{F7D3940F-E469-9C48-2500-FD04D5AD73C8}" dt="2023-03-31T13:05:24.238" v="14" actId="20577"/>
        <pc:sldMkLst>
          <pc:docMk/>
          <pc:sldMk cId="874547174" sldId="380"/>
        </pc:sldMkLst>
        <pc:spChg chg="mod">
          <ac:chgData name="Carlos Isaac Parra" userId="S::cip1@alumnes.udl.cat::24c99e37-22c7-48d7-b20f-1bacd1e61dde" providerId="AD" clId="Web-{F7D3940F-E469-9C48-2500-FD04D5AD73C8}" dt="2023-03-31T13:05:24.238" v="14" actId="20577"/>
          <ac:spMkLst>
            <pc:docMk/>
            <pc:sldMk cId="874547174" sldId="380"/>
            <ac:spMk id="4" creationId="{F140630D-76A7-EC10-F443-50C308D3DF50}"/>
          </ac:spMkLst>
        </pc:spChg>
      </pc:sldChg>
      <pc:sldChg chg="modSp">
        <pc:chgData name="Carlos Isaac Parra" userId="S::cip1@alumnes.udl.cat::24c99e37-22c7-48d7-b20f-1bacd1e61dde" providerId="AD" clId="Web-{F7D3940F-E469-9C48-2500-FD04D5AD73C8}" dt="2023-03-31T13:12:28.704" v="18" actId="20577"/>
        <pc:sldMkLst>
          <pc:docMk/>
          <pc:sldMk cId="4187107543" sldId="382"/>
        </pc:sldMkLst>
        <pc:graphicFrameChg chg="modGraphic">
          <ac:chgData name="Carlos Isaac Parra" userId="S::cip1@alumnes.udl.cat::24c99e37-22c7-48d7-b20f-1bacd1e61dde" providerId="AD" clId="Web-{F7D3940F-E469-9C48-2500-FD04D5AD73C8}" dt="2023-03-31T13:12:28.704" v="18" actId="20577"/>
          <ac:graphicFrameMkLst>
            <pc:docMk/>
            <pc:sldMk cId="4187107543" sldId="382"/>
            <ac:graphicFrameMk id="9" creationId="{2B659EE9-9C13-1566-8091-B00806ADF1DB}"/>
          </ac:graphicFrameMkLst>
        </pc:graphicFrameChg>
      </pc:sldChg>
    </pc:docChg>
  </pc:docChgLst>
  <pc:docChgLst>
    <pc:chgData clId="Web-{CE4B153C-2BAB-4A20-E1C3-4CB9D8F08D6D}"/>
    <pc:docChg chg="modSld">
      <pc:chgData name="" userId="" providerId="" clId="Web-{CE4B153C-2BAB-4A20-E1C3-4CB9D8F08D6D}" dt="2023-05-22T17:28:18.626" v="12" actId="20577"/>
      <pc:docMkLst>
        <pc:docMk/>
      </pc:docMkLst>
      <pc:sldChg chg="modSp">
        <pc:chgData name="" userId="" providerId="" clId="Web-{CE4B153C-2BAB-4A20-E1C3-4CB9D8F08D6D}" dt="2023-05-22T17:28:18.626" v="12" actId="20577"/>
        <pc:sldMkLst>
          <pc:docMk/>
          <pc:sldMk cId="2960950710" sldId="350"/>
        </pc:sldMkLst>
        <pc:spChg chg="mod">
          <ac:chgData name="" userId="" providerId="" clId="Web-{CE4B153C-2BAB-4A20-E1C3-4CB9D8F08D6D}" dt="2023-05-22T17:28:18.626" v="12" actId="20577"/>
          <ac:spMkLst>
            <pc:docMk/>
            <pc:sldMk cId="2960950710" sldId="350"/>
            <ac:spMk id="2" creationId="{293E168C-8042-5B4E-A5A4-A5BF693AE2D6}"/>
          </ac:spMkLst>
        </pc:spChg>
      </pc:sldChg>
    </pc:docChg>
  </pc:docChgLst>
  <pc:docChgLst>
    <pc:chgData name="Joel Aumedes Serrano" userId="S::jas12@alumnes.udl.cat::6a34e1d1-8959-4b94-8952-9eab8c961e01" providerId="AD" clId="Web-{40C9827D-3971-0746-572A-647E0C67374F}"/>
    <pc:docChg chg="modSld">
      <pc:chgData name="Joel Aumedes Serrano" userId="S::jas12@alumnes.udl.cat::6a34e1d1-8959-4b94-8952-9eab8c961e01" providerId="AD" clId="Web-{40C9827D-3971-0746-572A-647E0C67374F}" dt="2023-05-24T12:35:15.610" v="8" actId="20577"/>
      <pc:docMkLst>
        <pc:docMk/>
      </pc:docMkLst>
      <pc:sldChg chg="modSp">
        <pc:chgData name="Joel Aumedes Serrano" userId="S::jas12@alumnes.udl.cat::6a34e1d1-8959-4b94-8952-9eab8c961e01" providerId="AD" clId="Web-{40C9827D-3971-0746-572A-647E0C67374F}" dt="2023-05-24T12:35:15.610" v="8" actId="20577"/>
        <pc:sldMkLst>
          <pc:docMk/>
          <pc:sldMk cId="3499508443" sldId="368"/>
        </pc:sldMkLst>
        <pc:spChg chg="mod">
          <ac:chgData name="Joel Aumedes Serrano" userId="S::jas12@alumnes.udl.cat::6a34e1d1-8959-4b94-8952-9eab8c961e01" providerId="AD" clId="Web-{40C9827D-3971-0746-572A-647E0C67374F}" dt="2023-05-24T12:35:15.610" v="8" actId="20577"/>
          <ac:spMkLst>
            <pc:docMk/>
            <pc:sldMk cId="3499508443" sldId="368"/>
            <ac:spMk id="18" creationId="{61766CB1-197E-0C21-E6ED-51AD0BB331D7}"/>
          </ac:spMkLst>
        </pc:spChg>
      </pc:sldChg>
    </pc:docChg>
  </pc:docChgLst>
  <pc:docChgLst>
    <pc:chgData name="Alejandro Clavera Poza" userId="S::acp36@alumnes.udl.cat::6bebd3c9-e928-4584-811d-3dbb062be445" providerId="AD" clId="Web-{38C96485-085E-02CE-3B6F-138E72870E6B}"/>
    <pc:docChg chg="modSld">
      <pc:chgData name="Alejandro Clavera Poza" userId="S::acp36@alumnes.udl.cat::6bebd3c9-e928-4584-811d-3dbb062be445" providerId="AD" clId="Web-{38C96485-085E-02CE-3B6F-138E72870E6B}" dt="2023-05-31T08:23:51.097" v="8" actId="1076"/>
      <pc:docMkLst>
        <pc:docMk/>
      </pc:docMkLst>
      <pc:sldChg chg="addSp delSp modSp">
        <pc:chgData name="Alejandro Clavera Poza" userId="S::acp36@alumnes.udl.cat::6bebd3c9-e928-4584-811d-3dbb062be445" providerId="AD" clId="Web-{38C96485-085E-02CE-3B6F-138E72870E6B}" dt="2023-05-31T08:23:51.097" v="8" actId="1076"/>
        <pc:sldMkLst>
          <pc:docMk/>
          <pc:sldMk cId="34624503" sldId="383"/>
        </pc:sldMkLst>
        <pc:spChg chg="add del mod">
          <ac:chgData name="Alejandro Clavera Poza" userId="S::acp36@alumnes.udl.cat::6bebd3c9-e928-4584-811d-3dbb062be445" providerId="AD" clId="Web-{38C96485-085E-02CE-3B6F-138E72870E6B}" dt="2023-05-31T08:23:18.565" v="3"/>
          <ac:spMkLst>
            <pc:docMk/>
            <pc:sldMk cId="34624503" sldId="383"/>
            <ac:spMk id="2" creationId="{0743C51C-BEDF-23B4-A592-9A8AFFFEEB5A}"/>
          </ac:spMkLst>
        </pc:spChg>
        <pc:graphicFrameChg chg="del">
          <ac:chgData name="Alejandro Clavera Poza" userId="S::acp36@alumnes.udl.cat::6bebd3c9-e928-4584-811d-3dbb062be445" providerId="AD" clId="Web-{38C96485-085E-02CE-3B6F-138E72870E6B}" dt="2023-05-31T08:23:34.409" v="4"/>
          <ac:graphicFrameMkLst>
            <pc:docMk/>
            <pc:sldMk cId="34624503" sldId="383"/>
            <ac:graphicFrameMk id="3" creationId="{63C37872-88BE-1196-A8FA-0040AB3AAD9E}"/>
          </ac:graphicFrameMkLst>
        </pc:graphicFrameChg>
        <pc:graphicFrameChg chg="add del mod">
          <ac:chgData name="Alejandro Clavera Poza" userId="S::acp36@alumnes.udl.cat::6bebd3c9-e928-4584-811d-3dbb062be445" providerId="AD" clId="Web-{38C96485-085E-02CE-3B6F-138E72870E6B}" dt="2023-05-31T08:23:37.862" v="6"/>
          <ac:graphicFrameMkLst>
            <pc:docMk/>
            <pc:sldMk cId="34624503" sldId="383"/>
            <ac:graphicFrameMk id="5" creationId="{37EBF194-B181-3F40-54A5-19445BFD9A85}"/>
          </ac:graphicFrameMkLst>
        </pc:graphicFrameChg>
        <pc:graphicFrameChg chg="add mod">
          <ac:chgData name="Alejandro Clavera Poza" userId="S::acp36@alumnes.udl.cat::6bebd3c9-e928-4584-811d-3dbb062be445" providerId="AD" clId="Web-{38C96485-085E-02CE-3B6F-138E72870E6B}" dt="2023-05-31T08:23:51.097" v="8" actId="1076"/>
          <ac:graphicFrameMkLst>
            <pc:docMk/>
            <pc:sldMk cId="34624503" sldId="383"/>
            <ac:graphicFrameMk id="8" creationId="{BDA53CAA-2F18-C50E-1994-10DE7AF4801F}"/>
          </ac:graphicFrameMkLst>
        </pc:graphicFrameChg>
      </pc:sldChg>
    </pc:docChg>
  </pc:docChgLst>
  <pc:docChgLst>
    <pc:chgData name="Jordi Rafael Lazo Florensa" userId="S::jlf4@alumnes.udl.cat::3d5b4e74-8db7-4a38-b341-0dbebbab0b6b" providerId="AD" clId="Web-{B14E15D7-E6B2-0E20-855C-6AAA9567845B}"/>
    <pc:docChg chg="modSld">
      <pc:chgData name="Jordi Rafael Lazo Florensa" userId="S::jlf4@alumnes.udl.cat::3d5b4e74-8db7-4a38-b341-0dbebbab0b6b" providerId="AD" clId="Web-{B14E15D7-E6B2-0E20-855C-6AAA9567845B}" dt="2023-03-29T20:04:45.756" v="1" actId="20577"/>
      <pc:docMkLst>
        <pc:docMk/>
      </pc:docMkLst>
      <pc:sldChg chg="modSp">
        <pc:chgData name="Jordi Rafael Lazo Florensa" userId="S::jlf4@alumnes.udl.cat::3d5b4e74-8db7-4a38-b341-0dbebbab0b6b" providerId="AD" clId="Web-{B14E15D7-E6B2-0E20-855C-6AAA9567845B}" dt="2023-03-29T20:04:45.756" v="1" actId="20577"/>
        <pc:sldMkLst>
          <pc:docMk/>
          <pc:sldMk cId="2856712749" sldId="375"/>
        </pc:sldMkLst>
        <pc:spChg chg="mod">
          <ac:chgData name="Jordi Rafael Lazo Florensa" userId="S::jlf4@alumnes.udl.cat::3d5b4e74-8db7-4a38-b341-0dbebbab0b6b" providerId="AD" clId="Web-{B14E15D7-E6B2-0E20-855C-6AAA9567845B}" dt="2023-03-29T20:04:45.756" v="1" actId="20577"/>
          <ac:spMkLst>
            <pc:docMk/>
            <pc:sldMk cId="2856712749" sldId="375"/>
            <ac:spMk id="13" creationId="{B999122B-E8F4-E9F4-3F28-D5FAB34DDA6A}"/>
          </ac:spMkLst>
        </pc:spChg>
      </pc:sldChg>
    </pc:docChg>
  </pc:docChgLst>
  <pc:docChgLst>
    <pc:chgData name="Jordi Rafael Lazo Florensa" userId="S::jlf4@alumnes.udl.cat::3d5b4e74-8db7-4a38-b341-0dbebbab0b6b" providerId="AD" clId="Web-{7DA4231C-6646-A4D9-B2BE-8A6BA29B8341}"/>
    <pc:docChg chg="addSld modSld">
      <pc:chgData name="Jordi Rafael Lazo Florensa" userId="S::jlf4@alumnes.udl.cat::3d5b4e74-8db7-4a38-b341-0dbebbab0b6b" providerId="AD" clId="Web-{7DA4231C-6646-A4D9-B2BE-8A6BA29B8341}" dt="2023-03-30T15:51:39.427" v="86"/>
      <pc:docMkLst>
        <pc:docMk/>
      </pc:docMkLst>
      <pc:sldChg chg="modSp">
        <pc:chgData name="Jordi Rafael Lazo Florensa" userId="S::jlf4@alumnes.udl.cat::3d5b4e74-8db7-4a38-b341-0dbebbab0b6b" providerId="AD" clId="Web-{7DA4231C-6646-A4D9-B2BE-8A6BA29B8341}" dt="2023-03-30T15:43:25.942" v="10" actId="20577"/>
        <pc:sldMkLst>
          <pc:docMk/>
          <pc:sldMk cId="3470580460" sldId="352"/>
        </pc:sldMkLst>
        <pc:spChg chg="mod">
          <ac:chgData name="Jordi Rafael Lazo Florensa" userId="S::jlf4@alumnes.udl.cat::3d5b4e74-8db7-4a38-b341-0dbebbab0b6b" providerId="AD" clId="Web-{7DA4231C-6646-A4D9-B2BE-8A6BA29B8341}" dt="2023-03-30T15:43:25.942" v="10" actId="20577"/>
          <ac:spMkLst>
            <pc:docMk/>
            <pc:sldMk cId="3470580460" sldId="352"/>
            <ac:spMk id="13" creationId="{F462CB8B-C7F3-3B48-D353-CAE43C5B6449}"/>
          </ac:spMkLst>
        </pc:spChg>
      </pc:sldChg>
      <pc:sldChg chg="modSp">
        <pc:chgData name="Jordi Rafael Lazo Florensa" userId="S::jlf4@alumnes.udl.cat::3d5b4e74-8db7-4a38-b341-0dbebbab0b6b" providerId="AD" clId="Web-{7DA4231C-6646-A4D9-B2BE-8A6BA29B8341}" dt="2023-03-30T15:43:49.099" v="14" actId="20577"/>
        <pc:sldMkLst>
          <pc:docMk/>
          <pc:sldMk cId="1055295240" sldId="374"/>
        </pc:sldMkLst>
        <pc:graphicFrameChg chg="modGraphic">
          <ac:chgData name="Jordi Rafael Lazo Florensa" userId="S::jlf4@alumnes.udl.cat::3d5b4e74-8db7-4a38-b341-0dbebbab0b6b" providerId="AD" clId="Web-{7DA4231C-6646-A4D9-B2BE-8A6BA29B8341}" dt="2023-03-30T15:43:49.099" v="14" actId="20577"/>
          <ac:graphicFrameMkLst>
            <pc:docMk/>
            <pc:sldMk cId="1055295240" sldId="374"/>
            <ac:graphicFrameMk id="8" creationId="{92508749-3050-3316-E4AF-5EE1FCA09ABE}"/>
          </ac:graphicFrameMkLst>
        </pc:graphicFrameChg>
      </pc:sldChg>
      <pc:sldChg chg="modSp">
        <pc:chgData name="Jordi Rafael Lazo Florensa" userId="S::jlf4@alumnes.udl.cat::3d5b4e74-8db7-4a38-b341-0dbebbab0b6b" providerId="AD" clId="Web-{7DA4231C-6646-A4D9-B2BE-8A6BA29B8341}" dt="2023-03-30T15:47:22.106" v="58" actId="20577"/>
        <pc:sldMkLst>
          <pc:docMk/>
          <pc:sldMk cId="968372261" sldId="376"/>
        </pc:sldMkLst>
        <pc:spChg chg="mod">
          <ac:chgData name="Jordi Rafael Lazo Florensa" userId="S::jlf4@alumnes.udl.cat::3d5b4e74-8db7-4a38-b341-0dbebbab0b6b" providerId="AD" clId="Web-{7DA4231C-6646-A4D9-B2BE-8A6BA29B8341}" dt="2023-03-30T15:47:22.106" v="58" actId="20577"/>
          <ac:spMkLst>
            <pc:docMk/>
            <pc:sldMk cId="968372261" sldId="376"/>
            <ac:spMk id="4" creationId="{4FA6DCFA-FCFE-A1B9-D2EF-0D2B96DA4B2A}"/>
          </ac:spMkLst>
        </pc:spChg>
      </pc:sldChg>
      <pc:sldChg chg="addSp delSp modSp new mod modClrScheme chgLayout">
        <pc:chgData name="Jordi Rafael Lazo Florensa" userId="S::jlf4@alumnes.udl.cat::3d5b4e74-8db7-4a38-b341-0dbebbab0b6b" providerId="AD" clId="Web-{7DA4231C-6646-A4D9-B2BE-8A6BA29B8341}" dt="2023-03-30T15:51:08.473" v="84"/>
        <pc:sldMkLst>
          <pc:docMk/>
          <pc:sldMk cId="1404998812" sldId="379"/>
        </pc:sldMkLst>
        <pc:spChg chg="del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2" creationId="{86D03DBD-418E-FBDC-0ACB-AB925EDA6397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3" creationId="{B183EFAC-8B1B-5B5E-7093-504848C8D10D}"/>
          </ac:spMkLst>
        </pc:spChg>
        <pc:spChg chg="del mo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4" creationId="{F140630D-76A7-EC10-F443-50C308D3DF5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5" creationId="{A561C618-5A8D-4D42-AFAC-4EA4E43B52D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6" creationId="{C23795DA-41DA-C963-C8E8-FD998984DED2}"/>
          </ac:spMkLst>
        </pc:spChg>
        <pc:spChg chg="mod ord">
          <ac:chgData name="Jordi Rafael Lazo Florensa" userId="S::jlf4@alumnes.udl.cat::3d5b4e74-8db7-4a38-b341-0dbebbab0b6b" providerId="AD" clId="Web-{7DA4231C-6646-A4D9-B2BE-8A6BA29B8341}" dt="2023-03-30T15:51:08.473" v="84"/>
          <ac:spMkLst>
            <pc:docMk/>
            <pc:sldMk cId="1404998812" sldId="379"/>
            <ac:spMk id="7" creationId="{1D58C94B-6080-D242-2A85-2F01D7FDA24A}"/>
          </ac:spMkLst>
        </pc:spChg>
        <pc:graphicFrameChg chg="add">
          <ac:chgData name="Jordi Rafael Lazo Florensa" userId="S::jlf4@alumnes.udl.cat::3d5b4e74-8db7-4a38-b341-0dbebbab0b6b" providerId="AD" clId="Web-{7DA4231C-6646-A4D9-B2BE-8A6BA29B8341}" dt="2023-03-30T15:51:08.473" v="84"/>
          <ac:graphicFrameMkLst>
            <pc:docMk/>
            <pc:sldMk cId="1404998812" sldId="379"/>
            <ac:graphicFrameMk id="9" creationId="{B1EF27F3-919A-CB67-28EF-2B16F6336632}"/>
          </ac:graphicFrameMkLst>
        </pc:graphicFrameChg>
      </pc:sldChg>
      <pc:sldChg chg="addSp delSp modSp add replId">
        <pc:chgData name="Jordi Rafael Lazo Florensa" userId="S::jlf4@alumnes.udl.cat::3d5b4e74-8db7-4a38-b341-0dbebbab0b6b" providerId="AD" clId="Web-{7DA4231C-6646-A4D9-B2BE-8A6BA29B8341}" dt="2023-03-30T15:49:54.376" v="83" actId="1076"/>
        <pc:sldMkLst>
          <pc:docMk/>
          <pc:sldMk cId="874547174" sldId="380"/>
        </pc:sldMkLst>
        <pc:spChg chg="add del">
          <ac:chgData name="Jordi Rafael Lazo Florensa" userId="S::jlf4@alumnes.udl.cat::3d5b4e74-8db7-4a38-b341-0dbebbab0b6b" providerId="AD" clId="Web-{7DA4231C-6646-A4D9-B2BE-8A6BA29B8341}" dt="2023-03-30T15:49:38.767" v="78"/>
          <ac:spMkLst>
            <pc:docMk/>
            <pc:sldMk cId="874547174" sldId="380"/>
            <ac:spMk id="2" creationId="{86D03DBD-418E-FBDC-0ACB-AB925EDA6397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44:58.242" v="35" actId="20577"/>
          <ac:spMkLst>
            <pc:docMk/>
            <pc:sldMk cId="874547174" sldId="380"/>
            <ac:spMk id="3" creationId="{B183EFAC-8B1B-5B5E-7093-504848C8D10D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46:35.339" v="53" actId="20577"/>
          <ac:spMkLst>
            <pc:docMk/>
            <pc:sldMk cId="874547174" sldId="380"/>
            <ac:spMk id="4" creationId="{F140630D-76A7-EC10-F443-50C308D3DF50}"/>
          </ac:spMkLst>
        </pc:spChg>
        <pc:spChg chg="add del mod">
          <ac:chgData name="Jordi Rafael Lazo Florensa" userId="S::jlf4@alumnes.udl.cat::3d5b4e74-8db7-4a38-b341-0dbebbab0b6b" providerId="AD" clId="Web-{7DA4231C-6646-A4D9-B2BE-8A6BA29B8341}" dt="2023-03-30T15:49:45.439" v="80"/>
          <ac:spMkLst>
            <pc:docMk/>
            <pc:sldMk cId="874547174" sldId="380"/>
            <ac:spMk id="13" creationId="{EC55414A-F1C8-9DEA-8F40-E08FEDFF6BB6}"/>
          </ac:spMkLst>
        </pc:spChg>
        <pc:picChg chg="add del mod ord modCrop">
          <ac:chgData name="Jordi Rafael Lazo Florensa" userId="S::jlf4@alumnes.udl.cat::3d5b4e74-8db7-4a38-b341-0dbebbab0b6b" providerId="AD" clId="Web-{7DA4231C-6646-A4D9-B2BE-8A6BA29B8341}" dt="2023-03-30T15:49:06.437" v="73"/>
          <ac:picMkLst>
            <pc:docMk/>
            <pc:sldMk cId="874547174" sldId="380"/>
            <ac:picMk id="8" creationId="{526504A2-3EF6-FE24-3BAA-7039C03ECEA8}"/>
          </ac:picMkLst>
        </pc:picChg>
        <pc:picChg chg="add del mod ord modCrop">
          <ac:chgData name="Jordi Rafael Lazo Florensa" userId="S::jlf4@alumnes.udl.cat::3d5b4e74-8db7-4a38-b341-0dbebbab0b6b" providerId="AD" clId="Web-{7DA4231C-6646-A4D9-B2BE-8A6BA29B8341}" dt="2023-03-30T15:49:15.547" v="75"/>
          <ac:picMkLst>
            <pc:docMk/>
            <pc:sldMk cId="874547174" sldId="380"/>
            <ac:picMk id="9" creationId="{4B64372A-79EE-2712-217B-5A4146D2FB10}"/>
          </ac:picMkLst>
        </pc:picChg>
        <pc:picChg chg="add del mod ord modCrop">
          <ac:chgData name="Jordi Rafael Lazo Florensa" userId="S::jlf4@alumnes.udl.cat::3d5b4e74-8db7-4a38-b341-0dbebbab0b6b" providerId="AD" clId="Web-{7DA4231C-6646-A4D9-B2BE-8A6BA29B8341}" dt="2023-03-30T15:49:27.172" v="77"/>
          <ac:picMkLst>
            <pc:docMk/>
            <pc:sldMk cId="874547174" sldId="380"/>
            <ac:picMk id="10" creationId="{3F228C26-9AAD-FB33-2827-11958E45AC74}"/>
          </ac:picMkLst>
        </pc:picChg>
        <pc:picChg chg="add del mod ord modCrop">
          <ac:chgData name="Jordi Rafael Lazo Florensa" userId="S::jlf4@alumnes.udl.cat::3d5b4e74-8db7-4a38-b341-0dbebbab0b6b" providerId="AD" clId="Web-{7DA4231C-6646-A4D9-B2BE-8A6BA29B8341}" dt="2023-03-30T15:49:40.845" v="79"/>
          <ac:picMkLst>
            <pc:docMk/>
            <pc:sldMk cId="874547174" sldId="380"/>
            <ac:picMk id="11" creationId="{F95A4F84-94C4-68C7-6820-0C4F00ACF495}"/>
          </ac:picMkLst>
        </pc:picChg>
        <pc:picChg chg="add mod">
          <ac:chgData name="Jordi Rafael Lazo Florensa" userId="S::jlf4@alumnes.udl.cat::3d5b4e74-8db7-4a38-b341-0dbebbab0b6b" providerId="AD" clId="Web-{7DA4231C-6646-A4D9-B2BE-8A6BA29B8341}" dt="2023-03-30T15:49:54.376" v="83" actId="1076"/>
          <ac:picMkLst>
            <pc:docMk/>
            <pc:sldMk cId="874547174" sldId="380"/>
            <ac:picMk id="14" creationId="{E4664450-A97D-5CE0-F44D-D4A70655C756}"/>
          </ac:picMkLst>
        </pc:picChg>
      </pc:sldChg>
      <pc:sldChg chg="addSp delSp modSp add mod replId modClrScheme chgLayout">
        <pc:chgData name="Jordi Rafael Lazo Florensa" userId="S::jlf4@alumnes.udl.cat::3d5b4e74-8db7-4a38-b341-0dbebbab0b6b" providerId="AD" clId="Web-{7DA4231C-6646-A4D9-B2BE-8A6BA29B8341}" dt="2023-03-30T15:51:26.723" v="85"/>
        <pc:sldMkLst>
          <pc:docMk/>
          <pc:sldMk cId="3300420597" sldId="381"/>
        </pc:sldMkLst>
        <pc:spChg chg="del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2" creationId="{86D03DBD-418E-FBDC-0ACB-AB925EDA6397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3" creationId="{B183EFAC-8B1B-5B5E-7093-504848C8D10D}"/>
          </ac:spMkLst>
        </pc:spChg>
        <pc:spChg chg="del mo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4" creationId="{F140630D-76A7-EC10-F443-50C308D3DF5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5" creationId="{A561C618-5A8D-4D42-AFAC-4EA4E43B52D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6" creationId="{C23795DA-41DA-C963-C8E8-FD998984DED2}"/>
          </ac:spMkLst>
        </pc:spChg>
        <pc:spChg chg="mod ord">
          <ac:chgData name="Jordi Rafael Lazo Florensa" userId="S::jlf4@alumnes.udl.cat::3d5b4e74-8db7-4a38-b341-0dbebbab0b6b" providerId="AD" clId="Web-{7DA4231C-6646-A4D9-B2BE-8A6BA29B8341}" dt="2023-03-30T15:51:26.723" v="85"/>
          <ac:spMkLst>
            <pc:docMk/>
            <pc:sldMk cId="3300420597" sldId="381"/>
            <ac:spMk id="7" creationId="{1D58C94B-6080-D242-2A85-2F01D7FDA24A}"/>
          </ac:spMkLst>
        </pc:spChg>
        <pc:graphicFrameChg chg="add">
          <ac:chgData name="Jordi Rafael Lazo Florensa" userId="S::jlf4@alumnes.udl.cat::3d5b4e74-8db7-4a38-b341-0dbebbab0b6b" providerId="AD" clId="Web-{7DA4231C-6646-A4D9-B2BE-8A6BA29B8341}" dt="2023-03-30T15:51:26.723" v="85"/>
          <ac:graphicFrameMkLst>
            <pc:docMk/>
            <pc:sldMk cId="3300420597" sldId="381"/>
            <ac:graphicFrameMk id="9" creationId="{83E7E05B-F4D7-B0D4-CCA3-2BDAA826D413}"/>
          </ac:graphicFrameMkLst>
        </pc:graphicFrameChg>
      </pc:sldChg>
      <pc:sldChg chg="addSp delSp modSp add mod replId modClrScheme chgLayout">
        <pc:chgData name="Jordi Rafael Lazo Florensa" userId="S::jlf4@alumnes.udl.cat::3d5b4e74-8db7-4a38-b341-0dbebbab0b6b" providerId="AD" clId="Web-{7DA4231C-6646-A4D9-B2BE-8A6BA29B8341}" dt="2023-03-30T15:51:39.427" v="86"/>
        <pc:sldMkLst>
          <pc:docMk/>
          <pc:sldMk cId="4187107543" sldId="382"/>
        </pc:sldMkLst>
        <pc:spChg chg="del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2" creationId="{86D03DBD-418E-FBDC-0ACB-AB925EDA6397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3" creationId="{B183EFAC-8B1B-5B5E-7093-504848C8D10D}"/>
          </ac:spMkLst>
        </pc:spChg>
        <pc:spChg chg="del mo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4" creationId="{F140630D-76A7-EC10-F443-50C308D3DF5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5" creationId="{A561C618-5A8D-4D42-AFAC-4EA4E43B52D0}"/>
          </ac:spMkLst>
        </pc:spChg>
        <pc:spChg chg="mo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6" creationId="{C23795DA-41DA-C963-C8E8-FD998984DED2}"/>
          </ac:spMkLst>
        </pc:spChg>
        <pc:spChg chg="mod ord">
          <ac:chgData name="Jordi Rafael Lazo Florensa" userId="S::jlf4@alumnes.udl.cat::3d5b4e74-8db7-4a38-b341-0dbebbab0b6b" providerId="AD" clId="Web-{7DA4231C-6646-A4D9-B2BE-8A6BA29B8341}" dt="2023-03-30T15:51:39.427" v="86"/>
          <ac:spMkLst>
            <pc:docMk/>
            <pc:sldMk cId="4187107543" sldId="382"/>
            <ac:spMk id="7" creationId="{1D58C94B-6080-D242-2A85-2F01D7FDA24A}"/>
          </ac:spMkLst>
        </pc:spChg>
        <pc:graphicFrameChg chg="add">
          <ac:chgData name="Jordi Rafael Lazo Florensa" userId="S::jlf4@alumnes.udl.cat::3d5b4e74-8db7-4a38-b341-0dbebbab0b6b" providerId="AD" clId="Web-{7DA4231C-6646-A4D9-B2BE-8A6BA29B8341}" dt="2023-03-30T15:51:39.427" v="86"/>
          <ac:graphicFrameMkLst>
            <pc:docMk/>
            <pc:sldMk cId="4187107543" sldId="382"/>
            <ac:graphicFrameMk id="9" creationId="{2B659EE9-9C13-1566-8091-B00806ADF1DB}"/>
          </ac:graphicFrameMkLst>
        </pc:graphicFrameChg>
      </pc:sldChg>
    </pc:docChg>
  </pc:docChgLst>
  <pc:docChgLst>
    <pc:chgData name="Alejandro Clavera Poza" userId="S::acp36@alumnes.udl.cat::6bebd3c9-e928-4584-811d-3dbb062be445" providerId="AD" clId="Web-{556E685F-C1AD-2D74-281A-37968E358623}"/>
    <pc:docChg chg="modSld">
      <pc:chgData name="Alejandro Clavera Poza" userId="S::acp36@alumnes.udl.cat::6bebd3c9-e928-4584-811d-3dbb062be445" providerId="AD" clId="Web-{556E685F-C1AD-2D74-281A-37968E358623}" dt="2023-05-30T19:26:20.268" v="212"/>
      <pc:docMkLst>
        <pc:docMk/>
      </pc:docMkLst>
      <pc:sldChg chg="modSp">
        <pc:chgData name="Alejandro Clavera Poza" userId="S::acp36@alumnes.udl.cat::6bebd3c9-e928-4584-811d-3dbb062be445" providerId="AD" clId="Web-{556E685F-C1AD-2D74-281A-37968E358623}" dt="2023-05-30T19:26:20.268" v="212"/>
        <pc:sldMkLst>
          <pc:docMk/>
          <pc:sldMk cId="2842152316" sldId="372"/>
        </pc:sldMkLst>
        <pc:graphicFrameChg chg="mod modGraphic">
          <ac:chgData name="Alejandro Clavera Poza" userId="S::acp36@alumnes.udl.cat::6bebd3c9-e928-4584-811d-3dbb062be445" providerId="AD" clId="Web-{556E685F-C1AD-2D74-281A-37968E358623}" dt="2023-05-30T19:26:20.268" v="212"/>
          <ac:graphicFrameMkLst>
            <pc:docMk/>
            <pc:sldMk cId="2842152316" sldId="372"/>
            <ac:graphicFrameMk id="5" creationId="{34DE08A3-A414-ABC4-D19C-A40EC25D763D}"/>
          </ac:graphicFrameMkLst>
        </pc:graphicFrameChg>
      </pc:sldChg>
      <pc:sldChg chg="addSp delSp modSp">
        <pc:chgData name="Alejandro Clavera Poza" userId="S::acp36@alumnes.udl.cat::6bebd3c9-e928-4584-811d-3dbb062be445" providerId="AD" clId="Web-{556E685F-C1AD-2D74-281A-37968E358623}" dt="2023-05-30T19:03:28.614" v="136" actId="1076"/>
        <pc:sldMkLst>
          <pc:docMk/>
          <pc:sldMk cId="34624503" sldId="383"/>
        </pc:sldMkLst>
        <pc:spChg chg="add del mod">
          <ac:chgData name="Alejandro Clavera Poza" userId="S::acp36@alumnes.udl.cat::6bebd3c9-e928-4584-811d-3dbb062be445" providerId="AD" clId="Web-{556E685F-C1AD-2D74-281A-37968E358623}" dt="2023-05-30T19:01:58.956" v="123"/>
          <ac:spMkLst>
            <pc:docMk/>
            <pc:sldMk cId="34624503" sldId="383"/>
            <ac:spMk id="5" creationId="{7D49C7B9-8509-CE0D-57B4-A0A5F67E225D}"/>
          </ac:spMkLst>
        </pc:spChg>
        <pc:graphicFrameChg chg="add mod modGraphic">
          <ac:chgData name="Alejandro Clavera Poza" userId="S::acp36@alumnes.udl.cat::6bebd3c9-e928-4584-811d-3dbb062be445" providerId="AD" clId="Web-{556E685F-C1AD-2D74-281A-37968E358623}" dt="2023-05-30T19:02:52.238" v="132" actId="1076"/>
          <ac:graphicFrameMkLst>
            <pc:docMk/>
            <pc:sldMk cId="34624503" sldId="383"/>
            <ac:graphicFrameMk id="3" creationId="{63C37872-88BE-1196-A8FA-0040AB3AAD9E}"/>
          </ac:graphicFrameMkLst>
        </pc:graphicFrameChg>
        <pc:graphicFrameChg chg="del">
          <ac:chgData name="Alejandro Clavera Poza" userId="S::acp36@alumnes.udl.cat::6bebd3c9-e928-4584-811d-3dbb062be445" providerId="AD" clId="Web-{556E685F-C1AD-2D74-281A-37968E358623}" dt="2023-05-30T19:01:51.300" v="120"/>
          <ac:graphicFrameMkLst>
            <pc:docMk/>
            <pc:sldMk cId="34624503" sldId="383"/>
            <ac:graphicFrameMk id="8" creationId="{E4A5418B-06CC-7D82-7B45-A0E448F2AC98}"/>
          </ac:graphicFrameMkLst>
        </pc:graphicFrameChg>
        <pc:graphicFrameChg chg="add del mod">
          <ac:chgData name="Alejandro Clavera Poza" userId="S::acp36@alumnes.udl.cat::6bebd3c9-e928-4584-811d-3dbb062be445" providerId="AD" clId="Web-{556E685F-C1AD-2D74-281A-37968E358623}" dt="2023-05-30T19:03:15.473" v="134"/>
          <ac:graphicFrameMkLst>
            <pc:docMk/>
            <pc:sldMk cId="34624503" sldId="383"/>
            <ac:graphicFrameMk id="10" creationId="{02C054F2-ADA9-54DB-DB2E-59BE8A00B586}"/>
          </ac:graphicFrameMkLst>
        </pc:graphicFrameChg>
        <pc:picChg chg="add mod">
          <ac:chgData name="Alejandro Clavera Poza" userId="S::acp36@alumnes.udl.cat::6bebd3c9-e928-4584-811d-3dbb062be445" providerId="AD" clId="Web-{556E685F-C1AD-2D74-281A-37968E358623}" dt="2023-05-30T19:03:28.614" v="136" actId="1076"/>
          <ac:picMkLst>
            <pc:docMk/>
            <pc:sldMk cId="34624503" sldId="383"/>
            <ac:picMk id="11" creationId="{64EE8395-13E0-E628-54D6-4EB3753F7AB1}"/>
          </ac:picMkLst>
        </pc:picChg>
      </pc:sldChg>
      <pc:sldChg chg="modSp">
        <pc:chgData name="Alejandro Clavera Poza" userId="S::acp36@alumnes.udl.cat::6bebd3c9-e928-4584-811d-3dbb062be445" providerId="AD" clId="Web-{556E685F-C1AD-2D74-281A-37968E358623}" dt="2023-05-30T19:25:46.845" v="174"/>
        <pc:sldMkLst>
          <pc:docMk/>
          <pc:sldMk cId="787669592" sldId="385"/>
        </pc:sldMkLst>
        <pc:graphicFrameChg chg="mod modGraphic">
          <ac:chgData name="Alejandro Clavera Poza" userId="S::acp36@alumnes.udl.cat::6bebd3c9-e928-4584-811d-3dbb062be445" providerId="AD" clId="Web-{556E685F-C1AD-2D74-281A-37968E358623}" dt="2023-05-30T19:25:46.845" v="174"/>
          <ac:graphicFrameMkLst>
            <pc:docMk/>
            <pc:sldMk cId="787669592" sldId="385"/>
            <ac:graphicFrameMk id="5" creationId="{577F4477-2CFF-6ADC-451C-AB718EF098B7}"/>
          </ac:graphicFrameMkLst>
        </pc:graphicFrameChg>
      </pc:sldChg>
      <pc:sldChg chg="modSp">
        <pc:chgData name="Alejandro Clavera Poza" userId="S::acp36@alumnes.udl.cat::6bebd3c9-e928-4584-811d-3dbb062be445" providerId="AD" clId="Web-{556E685F-C1AD-2D74-281A-37968E358623}" dt="2023-05-30T19:23:33.139" v="154" actId="20577"/>
        <pc:sldMkLst>
          <pc:docMk/>
          <pc:sldMk cId="1423882140" sldId="388"/>
        </pc:sldMkLst>
        <pc:spChg chg="mod">
          <ac:chgData name="Alejandro Clavera Poza" userId="S::acp36@alumnes.udl.cat::6bebd3c9-e928-4584-811d-3dbb062be445" providerId="AD" clId="Web-{556E685F-C1AD-2D74-281A-37968E358623}" dt="2023-05-30T19:23:33.139" v="154" actId="20577"/>
          <ac:spMkLst>
            <pc:docMk/>
            <pc:sldMk cId="1423882140" sldId="388"/>
            <ac:spMk id="16" creationId="{54BA683C-DB3C-8C1F-27F8-DA8AC80B2CD7}"/>
          </ac:spMkLst>
        </pc:spChg>
      </pc:sldChg>
      <pc:sldChg chg="modSp">
        <pc:chgData name="Alejandro Clavera Poza" userId="S::acp36@alumnes.udl.cat::6bebd3c9-e928-4584-811d-3dbb062be445" providerId="AD" clId="Web-{556E685F-C1AD-2D74-281A-37968E358623}" dt="2023-05-30T19:25:57.330" v="190"/>
        <pc:sldMkLst>
          <pc:docMk/>
          <pc:sldMk cId="1268289329" sldId="389"/>
        </pc:sldMkLst>
        <pc:graphicFrameChg chg="mod modGraphic">
          <ac:chgData name="Alejandro Clavera Poza" userId="S::acp36@alumnes.udl.cat::6bebd3c9-e928-4584-811d-3dbb062be445" providerId="AD" clId="Web-{556E685F-C1AD-2D74-281A-37968E358623}" dt="2023-05-30T19:25:57.330" v="190"/>
          <ac:graphicFrameMkLst>
            <pc:docMk/>
            <pc:sldMk cId="1268289329" sldId="389"/>
            <ac:graphicFrameMk id="5" creationId="{577F4477-2CFF-6ADC-451C-AB718EF098B7}"/>
          </ac:graphicFrameMkLst>
        </pc:graphicFrameChg>
      </pc:sldChg>
      <pc:sldChg chg="modSp">
        <pc:chgData name="Alejandro Clavera Poza" userId="S::acp36@alumnes.udl.cat::6bebd3c9-e928-4584-811d-3dbb062be445" providerId="AD" clId="Web-{556E685F-C1AD-2D74-281A-37968E358623}" dt="2023-05-30T19:23:28.014" v="147" actId="20577"/>
        <pc:sldMkLst>
          <pc:docMk/>
          <pc:sldMk cId="1860248231" sldId="391"/>
        </pc:sldMkLst>
        <pc:spChg chg="mod">
          <ac:chgData name="Alejandro Clavera Poza" userId="S::acp36@alumnes.udl.cat::6bebd3c9-e928-4584-811d-3dbb062be445" providerId="AD" clId="Web-{556E685F-C1AD-2D74-281A-37968E358623}" dt="2023-05-30T19:23:28.014" v="147" actId="20577"/>
          <ac:spMkLst>
            <pc:docMk/>
            <pc:sldMk cId="1860248231" sldId="391"/>
            <ac:spMk id="16" creationId="{54BA683C-DB3C-8C1F-27F8-DA8AC80B2CD7}"/>
          </ac:spMkLst>
        </pc:spChg>
      </pc:sldChg>
      <pc:sldChg chg="modSp">
        <pc:chgData name="Alejandro Clavera Poza" userId="S::acp36@alumnes.udl.cat::6bebd3c9-e928-4584-811d-3dbb062be445" providerId="AD" clId="Web-{556E685F-C1AD-2D74-281A-37968E358623}" dt="2023-05-30T19:26:04.330" v="200"/>
        <pc:sldMkLst>
          <pc:docMk/>
          <pc:sldMk cId="2979629760" sldId="392"/>
        </pc:sldMkLst>
        <pc:graphicFrameChg chg="mod modGraphic">
          <ac:chgData name="Alejandro Clavera Poza" userId="S::acp36@alumnes.udl.cat::6bebd3c9-e928-4584-811d-3dbb062be445" providerId="AD" clId="Web-{556E685F-C1AD-2D74-281A-37968E358623}" dt="2023-05-30T19:26:04.330" v="200"/>
          <ac:graphicFrameMkLst>
            <pc:docMk/>
            <pc:sldMk cId="2979629760" sldId="392"/>
            <ac:graphicFrameMk id="5" creationId="{577F4477-2CFF-6ADC-451C-AB718EF098B7}"/>
          </ac:graphicFrameMkLst>
        </pc:graphicFrameChg>
      </pc:sldChg>
      <pc:sldChg chg="modSp">
        <pc:chgData name="Alejandro Clavera Poza" userId="S::acp36@alumnes.udl.cat::6bebd3c9-e928-4584-811d-3dbb062be445" providerId="AD" clId="Web-{556E685F-C1AD-2D74-281A-37968E358623}" dt="2023-05-30T19:23:21.530" v="146" actId="20577"/>
        <pc:sldMkLst>
          <pc:docMk/>
          <pc:sldMk cId="291945839" sldId="394"/>
        </pc:sldMkLst>
        <pc:spChg chg="mod">
          <ac:chgData name="Alejandro Clavera Poza" userId="S::acp36@alumnes.udl.cat::6bebd3c9-e928-4584-811d-3dbb062be445" providerId="AD" clId="Web-{556E685F-C1AD-2D74-281A-37968E358623}" dt="2023-05-30T19:23:21.530" v="146" actId="20577"/>
          <ac:spMkLst>
            <pc:docMk/>
            <pc:sldMk cId="291945839" sldId="394"/>
            <ac:spMk id="16" creationId="{54BA683C-DB3C-8C1F-27F8-DA8AC80B2CD7}"/>
          </ac:spMkLst>
        </pc:spChg>
      </pc:sldChg>
    </pc:docChg>
  </pc:docChgLst>
  <pc:docChgLst>
    <pc:chgData name="Joel Aumedes Serrano" userId="S::jas12@alumnes.udl.cat::6a34e1d1-8959-4b94-8952-9eab8c961e01" providerId="AD" clId="Web-{74727B14-E1DE-23A0-912C-05BAB9D76D11}"/>
    <pc:docChg chg="modSld">
      <pc:chgData name="Joel Aumedes Serrano" userId="S::jas12@alumnes.udl.cat::6a34e1d1-8959-4b94-8952-9eab8c961e01" providerId="AD" clId="Web-{74727B14-E1DE-23A0-912C-05BAB9D76D11}" dt="2023-05-23T09:52:06.013" v="3" actId="14100"/>
      <pc:docMkLst>
        <pc:docMk/>
      </pc:docMkLst>
      <pc:sldChg chg="modSp">
        <pc:chgData name="Joel Aumedes Serrano" userId="S::jas12@alumnes.udl.cat::6a34e1d1-8959-4b94-8952-9eab8c961e01" providerId="AD" clId="Web-{74727B14-E1DE-23A0-912C-05BAB9D76D11}" dt="2023-05-23T09:52:06.013" v="3" actId="14100"/>
        <pc:sldMkLst>
          <pc:docMk/>
          <pc:sldMk cId="2960950710" sldId="350"/>
        </pc:sldMkLst>
        <pc:spChg chg="mod">
          <ac:chgData name="Joel Aumedes Serrano" userId="S::jas12@alumnes.udl.cat::6a34e1d1-8959-4b94-8952-9eab8c961e01" providerId="AD" clId="Web-{74727B14-E1DE-23A0-912C-05BAB9D76D11}" dt="2023-05-23T09:52:03.951" v="2" actId="14100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Joel Aumedes Serrano" userId="S::jas12@alumnes.udl.cat::6a34e1d1-8959-4b94-8952-9eab8c961e01" providerId="AD" clId="Web-{74727B14-E1DE-23A0-912C-05BAB9D76D11}" dt="2023-05-23T09:52:06.013" v="3" actId="14100"/>
          <ac:spMkLst>
            <pc:docMk/>
            <pc:sldMk cId="2960950710" sldId="350"/>
            <ac:spMk id="3" creationId="{F18E61D8-31A3-2D45-8E25-CBE846E26E1C}"/>
          </ac:spMkLst>
        </pc:spChg>
      </pc:sldChg>
    </pc:docChg>
  </pc:docChgLst>
  <pc:docChgLst>
    <pc:chgData name="Joel Aumedes Serrano" userId="S::jas12@alumnes.udl.cat::6a34e1d1-8959-4b94-8952-9eab8c961e01" providerId="AD" clId="Web-{C64768DB-DFF2-EF6F-1ADD-1DF15CAF8DC5}"/>
    <pc:docChg chg="modSld">
      <pc:chgData name="Joel Aumedes Serrano" userId="S::jas12@alumnes.udl.cat::6a34e1d1-8959-4b94-8952-9eab8c961e01" providerId="AD" clId="Web-{C64768DB-DFF2-EF6F-1ADD-1DF15CAF8DC5}" dt="2023-03-29T16:07:39.248" v="5" actId="20577"/>
      <pc:docMkLst>
        <pc:docMk/>
      </pc:docMkLst>
      <pc:sldChg chg="modSp">
        <pc:chgData name="Joel Aumedes Serrano" userId="S::jas12@alumnes.udl.cat::6a34e1d1-8959-4b94-8952-9eab8c961e01" providerId="AD" clId="Web-{C64768DB-DFF2-EF6F-1ADD-1DF15CAF8DC5}" dt="2023-03-29T16:05:05.068" v="0" actId="20577"/>
        <pc:sldMkLst>
          <pc:docMk/>
          <pc:sldMk cId="2960950710" sldId="350"/>
        </pc:sldMkLst>
        <pc:spChg chg="mod">
          <ac:chgData name="Joel Aumedes Serrano" userId="S::jas12@alumnes.udl.cat::6a34e1d1-8959-4b94-8952-9eab8c961e01" providerId="AD" clId="Web-{C64768DB-DFF2-EF6F-1ADD-1DF15CAF8DC5}" dt="2023-03-29T16:05:05.068" v="0" actId="20577"/>
          <ac:spMkLst>
            <pc:docMk/>
            <pc:sldMk cId="2960950710" sldId="350"/>
            <ac:spMk id="2" creationId="{293E168C-8042-5B4E-A5A4-A5BF693AE2D6}"/>
          </ac:spMkLst>
        </pc:spChg>
      </pc:sldChg>
      <pc:sldChg chg="modSp">
        <pc:chgData name="Joel Aumedes Serrano" userId="S::jas12@alumnes.udl.cat::6a34e1d1-8959-4b94-8952-9eab8c961e01" providerId="AD" clId="Web-{C64768DB-DFF2-EF6F-1ADD-1DF15CAF8DC5}" dt="2023-03-29T16:07:39.248" v="5" actId="20577"/>
        <pc:sldMkLst>
          <pc:docMk/>
          <pc:sldMk cId="2866332653" sldId="367"/>
        </pc:sldMkLst>
        <pc:spChg chg="mod">
          <ac:chgData name="Joel Aumedes Serrano" userId="S::jas12@alumnes.udl.cat::6a34e1d1-8959-4b94-8952-9eab8c961e01" providerId="AD" clId="Web-{C64768DB-DFF2-EF6F-1ADD-1DF15CAF8DC5}" dt="2023-03-29T16:07:39.248" v="5" actId="20577"/>
          <ac:spMkLst>
            <pc:docMk/>
            <pc:sldMk cId="2866332653" sldId="367"/>
            <ac:spMk id="7" creationId="{11ADC836-6255-94E3-4F16-95DF9A09BDAE}"/>
          </ac:spMkLst>
        </pc:spChg>
        <pc:picChg chg="mod">
          <ac:chgData name="Joel Aumedes Serrano" userId="S::jas12@alumnes.udl.cat::6a34e1d1-8959-4b94-8952-9eab8c961e01" providerId="AD" clId="Web-{C64768DB-DFF2-EF6F-1ADD-1DF15CAF8DC5}" dt="2023-03-29T16:07:19.372" v="4"/>
          <ac:picMkLst>
            <pc:docMk/>
            <pc:sldMk cId="2866332653" sldId="367"/>
            <ac:picMk id="12" creationId="{007419C6-0E64-D5F2-DD74-83901ACC1503}"/>
          </ac:picMkLst>
        </pc:picChg>
      </pc:sldChg>
      <pc:sldChg chg="delSp">
        <pc:chgData name="Joel Aumedes Serrano" userId="S::jas12@alumnes.udl.cat::6a34e1d1-8959-4b94-8952-9eab8c961e01" providerId="AD" clId="Web-{C64768DB-DFF2-EF6F-1ADD-1DF15CAF8DC5}" dt="2023-03-29T16:05:52.148" v="1"/>
        <pc:sldMkLst>
          <pc:docMk/>
          <pc:sldMk cId="1055295240" sldId="374"/>
        </pc:sldMkLst>
        <pc:spChg chg="del">
          <ac:chgData name="Joel Aumedes Serrano" userId="S::jas12@alumnes.udl.cat::6a34e1d1-8959-4b94-8952-9eab8c961e01" providerId="AD" clId="Web-{C64768DB-DFF2-EF6F-1ADD-1DF15CAF8DC5}" dt="2023-03-29T16:05:52.148" v="1"/>
          <ac:spMkLst>
            <pc:docMk/>
            <pc:sldMk cId="1055295240" sldId="374"/>
            <ac:spMk id="4" creationId="{F8C48C9B-6095-B34F-5599-588FA738878A}"/>
          </ac:spMkLst>
        </pc:spChg>
      </pc:sldChg>
      <pc:sldChg chg="modSp">
        <pc:chgData name="Joel Aumedes Serrano" userId="S::jas12@alumnes.udl.cat::6a34e1d1-8959-4b94-8952-9eab8c961e01" providerId="AD" clId="Web-{C64768DB-DFF2-EF6F-1ADD-1DF15CAF8DC5}" dt="2023-03-29T16:06:02.149" v="3" actId="20577"/>
        <pc:sldMkLst>
          <pc:docMk/>
          <pc:sldMk cId="968372261" sldId="376"/>
        </pc:sldMkLst>
        <pc:spChg chg="mod">
          <ac:chgData name="Joel Aumedes Serrano" userId="S::jas12@alumnes.udl.cat::6a34e1d1-8959-4b94-8952-9eab8c961e01" providerId="AD" clId="Web-{C64768DB-DFF2-EF6F-1ADD-1DF15CAF8DC5}" dt="2023-03-29T16:06:02.149" v="3" actId="20577"/>
          <ac:spMkLst>
            <pc:docMk/>
            <pc:sldMk cId="968372261" sldId="376"/>
            <ac:spMk id="4" creationId="{4FA6DCFA-FCFE-A1B9-D2EF-0D2B96DA4B2A}"/>
          </ac:spMkLst>
        </pc:spChg>
      </pc:sldChg>
    </pc:docChg>
  </pc:docChgLst>
  <pc:docChgLst>
    <pc:chgData name="Jordi Rafael Lazo Florensa" userId="S::jlf4@alumnes.udl.cat::3d5b4e74-8db7-4a38-b341-0dbebbab0b6b" providerId="AD" clId="Web-{2FD68651-2086-C9EA-3202-1640A77B1026}"/>
    <pc:docChg chg="modSld">
      <pc:chgData name="Jordi Rafael Lazo Florensa" userId="S::jlf4@alumnes.udl.cat::3d5b4e74-8db7-4a38-b341-0dbebbab0b6b" providerId="AD" clId="Web-{2FD68651-2086-C9EA-3202-1640A77B1026}" dt="2023-05-31T15:52:16.492" v="3" actId="20577"/>
      <pc:docMkLst>
        <pc:docMk/>
      </pc:docMkLst>
      <pc:sldChg chg="modSp">
        <pc:chgData name="Jordi Rafael Lazo Florensa" userId="S::jlf4@alumnes.udl.cat::3d5b4e74-8db7-4a38-b341-0dbebbab0b6b" providerId="AD" clId="Web-{2FD68651-2086-C9EA-3202-1640A77B1026}" dt="2023-05-31T15:52:16.492" v="3" actId="20577"/>
        <pc:sldMkLst>
          <pc:docMk/>
          <pc:sldMk cId="1423882140" sldId="388"/>
        </pc:sldMkLst>
        <pc:graphicFrameChg chg="modGraphic">
          <ac:chgData name="Jordi Rafael Lazo Florensa" userId="S::jlf4@alumnes.udl.cat::3d5b4e74-8db7-4a38-b341-0dbebbab0b6b" providerId="AD" clId="Web-{2FD68651-2086-C9EA-3202-1640A77B1026}" dt="2023-05-31T15:52:16.492" v="3" actId="20577"/>
          <ac:graphicFrameMkLst>
            <pc:docMk/>
            <pc:sldMk cId="1423882140" sldId="388"/>
            <ac:graphicFrameMk id="17" creationId="{5DAC7E4D-72D7-2425-2FA1-F2B5002A1F85}"/>
          </ac:graphicFrameMkLst>
        </pc:graphicFrameChg>
      </pc:sldChg>
    </pc:docChg>
  </pc:docChgLst>
  <pc:docChgLst>
    <pc:chgData name="Jordi Rafael Lazo Florensa" userId="S::jlf4@alumnes.udl.cat::3d5b4e74-8db7-4a38-b341-0dbebbab0b6b" providerId="AD" clId="Web-{2C3657B1-5C2C-0FC9-02CB-1F139DD22E2C}"/>
    <pc:docChg chg="addSld modSld">
      <pc:chgData name="Jordi Rafael Lazo Florensa" userId="S::jlf4@alumnes.udl.cat::3d5b4e74-8db7-4a38-b341-0dbebbab0b6b" providerId="AD" clId="Web-{2C3657B1-5C2C-0FC9-02CB-1F139DD22E2C}" dt="2023-03-27T16:33:00.334" v="525"/>
      <pc:docMkLst>
        <pc:docMk/>
      </pc:docMkLst>
      <pc:sldChg chg="modSp">
        <pc:chgData name="Jordi Rafael Lazo Florensa" userId="S::jlf4@alumnes.udl.cat::3d5b4e74-8db7-4a38-b341-0dbebbab0b6b" providerId="AD" clId="Web-{2C3657B1-5C2C-0FC9-02CB-1F139DD22E2C}" dt="2023-03-27T15:35:36.397" v="131" actId="20577"/>
        <pc:sldMkLst>
          <pc:docMk/>
          <pc:sldMk cId="2960950710" sldId="350"/>
        </pc:sldMkLst>
        <pc:spChg chg="mod">
          <ac:chgData name="Jordi Rafael Lazo Florensa" userId="S::jlf4@alumnes.udl.cat::3d5b4e74-8db7-4a38-b341-0dbebbab0b6b" providerId="AD" clId="Web-{2C3657B1-5C2C-0FC9-02CB-1F139DD22E2C}" dt="2023-03-27T15:35:36.397" v="131" actId="20577"/>
          <ac:spMkLst>
            <pc:docMk/>
            <pc:sldMk cId="2960950710" sldId="350"/>
            <ac:spMk id="2" creationId="{293E168C-8042-5B4E-A5A4-A5BF693AE2D6}"/>
          </ac:spMkLst>
        </pc:spChg>
      </pc:sldChg>
      <pc:sldChg chg="modSp">
        <pc:chgData name="Jordi Rafael Lazo Florensa" userId="S::jlf4@alumnes.udl.cat::3d5b4e74-8db7-4a38-b341-0dbebbab0b6b" providerId="AD" clId="Web-{2C3657B1-5C2C-0FC9-02CB-1F139DD22E2C}" dt="2023-03-27T15:35:27.350" v="125" actId="20577"/>
        <pc:sldMkLst>
          <pc:docMk/>
          <pc:sldMk cId="565598027" sldId="351"/>
        </pc:sldMkLst>
        <pc:spChg chg="mod">
          <ac:chgData name="Jordi Rafael Lazo Florensa" userId="S::jlf4@alumnes.udl.cat::3d5b4e74-8db7-4a38-b341-0dbebbab0b6b" providerId="AD" clId="Web-{2C3657B1-5C2C-0FC9-02CB-1F139DD22E2C}" dt="2023-03-27T15:35:27.350" v="125" actId="20577"/>
          <ac:spMkLst>
            <pc:docMk/>
            <pc:sldMk cId="565598027" sldId="351"/>
            <ac:spMk id="17" creationId="{3A0D4386-3818-21E7-F202-CA7D4D99BC32}"/>
          </ac:spMkLst>
        </pc:spChg>
      </pc:sldChg>
      <pc:sldChg chg="addSp delSp modSp mod setBg modClrScheme chgLayout">
        <pc:chgData name="Jordi Rafael Lazo Florensa" userId="S::jlf4@alumnes.udl.cat::3d5b4e74-8db7-4a38-b341-0dbebbab0b6b" providerId="AD" clId="Web-{2C3657B1-5C2C-0FC9-02CB-1F139DD22E2C}" dt="2023-03-27T16:04:58.517" v="144" actId="20577"/>
        <pc:sldMkLst>
          <pc:docMk/>
          <pc:sldMk cId="3470580460" sldId="352"/>
        </pc:sldMkLst>
        <pc:spChg chg="add del mod">
          <ac:chgData name="Jordi Rafael Lazo Florensa" userId="S::jlf4@alumnes.udl.cat::3d5b4e74-8db7-4a38-b341-0dbebbab0b6b" providerId="AD" clId="Web-{2C3657B1-5C2C-0FC9-02CB-1F139DD22E2C}" dt="2023-03-27T16:02:34.976" v="139"/>
          <ac:spMkLst>
            <pc:docMk/>
            <pc:sldMk cId="3470580460" sldId="352"/>
            <ac:spMk id="3" creationId="{DE2C32FA-2B59-E494-4A7F-F864DDE394FE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02:48.508" v="141"/>
          <ac:spMkLst>
            <pc:docMk/>
            <pc:sldMk cId="3470580460" sldId="352"/>
            <ac:spMk id="5" creationId="{6B9B1E3F-151E-3D2D-C780-E5695CF25269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02:48.508" v="141"/>
          <ac:spMkLst>
            <pc:docMk/>
            <pc:sldMk cId="3470580460" sldId="352"/>
            <ac:spMk id="6" creationId="{A5946D22-1428-FE76-B8A4-2544ABD5F4E7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02:48.508" v="141"/>
          <ac:spMkLst>
            <pc:docMk/>
            <pc:sldMk cId="3470580460" sldId="352"/>
            <ac:spMk id="7" creationId="{DAA486AC-27F7-1C20-48F8-EBE63BF6C26C}"/>
          </ac:spMkLst>
        </pc:spChg>
        <pc:spChg chg="mod ord">
          <ac:chgData name="Jordi Rafael Lazo Florensa" userId="S::jlf4@alumnes.udl.cat::3d5b4e74-8db7-4a38-b341-0dbebbab0b6b" providerId="AD" clId="Web-{2C3657B1-5C2C-0FC9-02CB-1F139DD22E2C}" dt="2023-03-27T16:02:48.508" v="141"/>
          <ac:spMkLst>
            <pc:docMk/>
            <pc:sldMk cId="3470580460" sldId="352"/>
            <ac:spMk id="8" creationId="{863D5056-CE9E-1143-F8AF-5EC028359E19}"/>
          </ac:spMkLst>
        </pc:spChg>
        <pc:spChg chg="add mod">
          <ac:chgData name="Jordi Rafael Lazo Florensa" userId="S::jlf4@alumnes.udl.cat::3d5b4e74-8db7-4a38-b341-0dbebbab0b6b" providerId="AD" clId="Web-{2C3657B1-5C2C-0FC9-02CB-1F139DD22E2C}" dt="2023-03-27T16:04:58.517" v="144" actId="20577"/>
          <ac:spMkLst>
            <pc:docMk/>
            <pc:sldMk cId="3470580460" sldId="352"/>
            <ac:spMk id="13" creationId="{F462CB8B-C7F3-3B48-D353-CAE43C5B6449}"/>
          </ac:spMkLst>
        </pc:spChg>
        <pc:picChg chg="add mod ord">
          <ac:chgData name="Jordi Rafael Lazo Florensa" userId="S::jlf4@alumnes.udl.cat::3d5b4e74-8db7-4a38-b341-0dbebbab0b6b" providerId="AD" clId="Web-{2C3657B1-5C2C-0FC9-02CB-1F139DD22E2C}" dt="2023-03-27T16:02:48.508" v="141"/>
          <ac:picMkLst>
            <pc:docMk/>
            <pc:sldMk cId="3470580460" sldId="352"/>
            <ac:picMk id="4" creationId="{C923D014-F653-FA32-CD1C-F75EEAEC56EA}"/>
          </ac:picMkLst>
        </pc:picChg>
        <pc:picChg chg="del">
          <ac:chgData name="Jordi Rafael Lazo Florensa" userId="S::jlf4@alumnes.udl.cat::3d5b4e74-8db7-4a38-b341-0dbebbab0b6b" providerId="AD" clId="Web-{2C3657B1-5C2C-0FC9-02CB-1F139DD22E2C}" dt="2023-03-27T15:49:46.080" v="138"/>
          <ac:picMkLst>
            <pc:docMk/>
            <pc:sldMk cId="3470580460" sldId="352"/>
            <ac:picMk id="11" creationId="{D3AE9397-480A-951D-F03B-8CDB3A27A651}"/>
          </ac:picMkLst>
        </pc:picChg>
      </pc:sldChg>
      <pc:sldChg chg="addSp delSp modSp new mod modClrScheme chgLayout">
        <pc:chgData name="Jordi Rafael Lazo Florensa" userId="S::jlf4@alumnes.udl.cat::3d5b4e74-8db7-4a38-b341-0dbebbab0b6b" providerId="AD" clId="Web-{2C3657B1-5C2C-0FC9-02CB-1F139DD22E2C}" dt="2023-03-27T16:33:00.334" v="525"/>
        <pc:sldMkLst>
          <pc:docMk/>
          <pc:sldMk cId="3782175943" sldId="368"/>
        </pc:sldMkLst>
        <pc:spChg chg="del">
          <ac:chgData name="Jordi Rafael Lazo Florensa" userId="S::jlf4@alumnes.udl.cat::3d5b4e74-8db7-4a38-b341-0dbebbab0b6b" providerId="AD" clId="Web-{2C3657B1-5C2C-0FC9-02CB-1F139DD22E2C}" dt="2023-03-27T16:05:11.331" v="146"/>
          <ac:spMkLst>
            <pc:docMk/>
            <pc:sldMk cId="3782175943" sldId="368"/>
            <ac:spMk id="2" creationId="{164B6BBD-0425-8CE2-77BF-82E146A1633E}"/>
          </ac:spMkLst>
        </pc:spChg>
        <pc:spChg chg="del">
          <ac:chgData name="Jordi Rafael Lazo Florensa" userId="S::jlf4@alumnes.udl.cat::3d5b4e74-8db7-4a38-b341-0dbebbab0b6b" providerId="AD" clId="Web-{2C3657B1-5C2C-0FC9-02CB-1F139DD22E2C}" dt="2023-03-27T16:05:11.331" v="146"/>
          <ac:spMkLst>
            <pc:docMk/>
            <pc:sldMk cId="3782175943" sldId="368"/>
            <ac:spMk id="3" creationId="{7264BBBE-C7D3-73C7-0CA7-1C3A71C7BAF1}"/>
          </ac:spMkLst>
        </pc:spChg>
        <pc:spChg chg="del">
          <ac:chgData name="Jordi Rafael Lazo Florensa" userId="S::jlf4@alumnes.udl.cat::3d5b4e74-8db7-4a38-b341-0dbebbab0b6b" providerId="AD" clId="Web-{2C3657B1-5C2C-0FC9-02CB-1F139DD22E2C}" dt="2023-03-27T16:05:11.331" v="146"/>
          <ac:spMkLst>
            <pc:docMk/>
            <pc:sldMk cId="3782175943" sldId="368"/>
            <ac:spMk id="4" creationId="{569A9F95-B9E3-853A-61E3-E470C9D67819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3:27.358" v="394"/>
          <ac:spMkLst>
            <pc:docMk/>
            <pc:sldMk cId="3782175943" sldId="368"/>
            <ac:spMk id="5" creationId="{DBC0EA1A-E764-AD9A-27B3-5267E6A4ECF6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3:27.358" v="394"/>
          <ac:spMkLst>
            <pc:docMk/>
            <pc:sldMk cId="3782175943" sldId="368"/>
            <ac:spMk id="6" creationId="{D27948C4-2DFD-A46C-75B4-B1CFD25726EC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3:27.358" v="394"/>
          <ac:spMkLst>
            <pc:docMk/>
            <pc:sldMk cId="3782175943" sldId="368"/>
            <ac:spMk id="7" creationId="{E6311594-81DE-FE3C-C3CA-8E301C65C8B5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32:52.677" v="520"/>
          <ac:spMkLst>
            <pc:docMk/>
            <pc:sldMk cId="3782175943" sldId="368"/>
            <ac:spMk id="13" creationId="{EE6C9C8F-2671-68C9-DE07-454827B9FA0D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8:56.690" v="179"/>
          <ac:spMkLst>
            <pc:docMk/>
            <pc:sldMk cId="3782175943" sldId="368"/>
            <ac:spMk id="15" creationId="{556383A5-DEEA-4D68-418B-EA8CD7428CCC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33:00.334" v="525"/>
          <ac:spMkLst>
            <pc:docMk/>
            <pc:sldMk cId="3782175943" sldId="368"/>
            <ac:spMk id="67" creationId="{2C41F739-F0E6-BA36-5F31-244B716016EB}"/>
          </ac:spMkLst>
        </pc:spChg>
        <pc:spChg chg="add mod">
          <ac:chgData name="Jordi Rafael Lazo Florensa" userId="S::jlf4@alumnes.udl.cat::3d5b4e74-8db7-4a38-b341-0dbebbab0b6b" providerId="AD" clId="Web-{2C3657B1-5C2C-0FC9-02CB-1F139DD22E2C}" dt="2023-03-27T16:32:56.256" v="523" actId="20577"/>
          <ac:spMkLst>
            <pc:docMk/>
            <pc:sldMk cId="3782175943" sldId="368"/>
            <ac:spMk id="69" creationId="{A989604E-971D-BFEA-7EC3-BB3A9AC7C2D3}"/>
          </ac:spMkLst>
        </pc:spChg>
        <pc:graphicFrameChg chg="add mod modGraphic">
          <ac:chgData name="Jordi Rafael Lazo Florensa" userId="S::jlf4@alumnes.udl.cat::3d5b4e74-8db7-4a38-b341-0dbebbab0b6b" providerId="AD" clId="Web-{2C3657B1-5C2C-0FC9-02CB-1F139DD22E2C}" dt="2023-03-27T16:23:27.374" v="395"/>
          <ac:graphicFrameMkLst>
            <pc:docMk/>
            <pc:sldMk cId="3782175943" sldId="368"/>
            <ac:graphicFrameMk id="17" creationId="{B2E87331-C87E-C467-762B-D43F951C7D79}"/>
          </ac:graphicFrameMkLst>
        </pc:graphicFrameChg>
        <pc:picChg chg="add del">
          <ac:chgData name="Jordi Rafael Lazo Florensa" userId="S::jlf4@alumnes.udl.cat::3d5b4e74-8db7-4a38-b341-0dbebbab0b6b" providerId="AD" clId="Web-{2C3657B1-5C2C-0FC9-02CB-1F139DD22E2C}" dt="2023-03-27T16:08:52.299" v="178"/>
          <ac:picMkLst>
            <pc:docMk/>
            <pc:sldMk cId="3782175943" sldId="368"/>
            <ac:picMk id="9" creationId="{8955B7EC-6CA7-C9C6-B4B0-B1C57BF66736}"/>
          </ac:picMkLst>
        </pc:picChg>
      </pc:sldChg>
      <pc:sldChg chg="addSp delSp modSp new mod modClrScheme chgLayout">
        <pc:chgData name="Jordi Rafael Lazo Florensa" userId="S::jlf4@alumnes.udl.cat::3d5b4e74-8db7-4a38-b341-0dbebbab0b6b" providerId="AD" clId="Web-{2C3657B1-5C2C-0FC9-02CB-1F139DD22E2C}" dt="2023-03-27T16:22:58.262" v="386" actId="20577"/>
        <pc:sldMkLst>
          <pc:docMk/>
          <pc:sldMk cId="3230909914" sldId="369"/>
        </pc:sldMkLst>
        <pc:spChg chg="add del">
          <ac:chgData name="Jordi Rafael Lazo Florensa" userId="S::jlf4@alumnes.udl.cat::3d5b4e74-8db7-4a38-b341-0dbebbab0b6b" providerId="AD" clId="Web-{2C3657B1-5C2C-0FC9-02CB-1F139DD22E2C}" dt="2023-03-27T16:09:56.225" v="183"/>
          <ac:spMkLst>
            <pc:docMk/>
            <pc:sldMk cId="3230909914" sldId="369"/>
            <ac:spMk id="2" creationId="{2C1BD735-BABB-C2C2-E455-1DC832C7640B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" creationId="{5A0AAB50-7518-4308-EAEE-7A64F2B76C0A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4" creationId="{F648EF45-1DFE-07C9-DA00-73B9CCA9B6A6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5" creationId="{87EEDCD4-E625-E310-1307-CC6C638EDE78}"/>
          </ac:spMkLst>
        </pc:spChg>
        <pc:spChg chg="add del">
          <ac:chgData name="Jordi Rafael Lazo Florensa" userId="S::jlf4@alumnes.udl.cat::3d5b4e74-8db7-4a38-b341-0dbebbab0b6b" providerId="AD" clId="Web-{2C3657B1-5C2C-0FC9-02CB-1F139DD22E2C}" dt="2023-03-27T16:09:56.225" v="183"/>
          <ac:spMkLst>
            <pc:docMk/>
            <pc:sldMk cId="3230909914" sldId="369"/>
            <ac:spMk id="6" creationId="{E8FE3793-9FF4-39D7-227C-A6F5218690A3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1" creationId="{CEB9FD88-D468-77EB-1626-5106205503A7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0:30.133" v="206"/>
          <ac:spMkLst>
            <pc:docMk/>
            <pc:sldMk cId="3230909914" sldId="369"/>
            <ac:spMk id="12" creationId="{5889A109-B7F0-896E-AB61-51729556A68D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3" creationId="{E6D5FE3A-B434-2652-4FDB-11066BA08DBB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7:58.086" v="316"/>
          <ac:spMkLst>
            <pc:docMk/>
            <pc:sldMk cId="3230909914" sldId="369"/>
            <ac:spMk id="14" creationId="{4C8046CA-9EBA-454C-6B9C-C5AC37D863C1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5" creationId="{8986D778-91B1-69E7-9215-3741039E4029}"/>
          </ac:spMkLst>
        </pc:spChg>
        <pc:spChg chg="add del">
          <ac:chgData name="Jordi Rafael Lazo Florensa" userId="S::jlf4@alumnes.udl.cat::3d5b4e74-8db7-4a38-b341-0dbebbab0b6b" providerId="AD" clId="Web-{2C3657B1-5C2C-0FC9-02CB-1F139DD22E2C}" dt="2023-03-27T16:10:30.118" v="205"/>
          <ac:spMkLst>
            <pc:docMk/>
            <pc:sldMk cId="3230909914" sldId="369"/>
            <ac:spMk id="16" creationId="{7A565A79-5F04-94C1-BD4F-EFAE19CBF777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7" creationId="{E4C363E1-0008-0657-1224-4B6922C77F45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0:47.041" v="207"/>
          <ac:spMkLst>
            <pc:docMk/>
            <pc:sldMk cId="3230909914" sldId="369"/>
            <ac:spMk id="18" creationId="{DDCB318C-76F0-0D18-F42B-3AD5DF7990A4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09:56.209" v="182"/>
          <ac:spMkLst>
            <pc:docMk/>
            <pc:sldMk cId="3230909914" sldId="369"/>
            <ac:spMk id="19" creationId="{43C8B0A0-A294-5A37-118E-859B0CEA2B45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0:47.041" v="207"/>
          <ac:spMkLst>
            <pc:docMk/>
            <pc:sldMk cId="3230909914" sldId="369"/>
            <ac:spMk id="21" creationId="{E33C3292-6756-0980-721C-1ADD35CB9E3F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0:47.041" v="207"/>
          <ac:spMkLst>
            <pc:docMk/>
            <pc:sldMk cId="3230909914" sldId="369"/>
            <ac:spMk id="23" creationId="{D24843EE-3A08-57F9-4C9A-72C6B5CFC391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22:58.262" v="386" actId="20577"/>
          <ac:spMkLst>
            <pc:docMk/>
            <pc:sldMk cId="3230909914" sldId="369"/>
            <ac:spMk id="28" creationId="{3D8C2C97-938F-A030-3EE0-BC0CF2CE8DF5}"/>
          </ac:spMkLst>
        </pc:spChg>
        <pc:spChg chg="add del">
          <ac:chgData name="Jordi Rafael Lazo Florensa" userId="S::jlf4@alumnes.udl.cat::3d5b4e74-8db7-4a38-b341-0dbebbab0b6b" providerId="AD" clId="Web-{2C3657B1-5C2C-0FC9-02CB-1F139DD22E2C}" dt="2023-03-27T16:12:35.611" v="221"/>
          <ac:spMkLst>
            <pc:docMk/>
            <pc:sldMk cId="3230909914" sldId="369"/>
            <ac:spMk id="33" creationId="{724AAC9F-71CA-AEB7-D2F5-FE245B3C626A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5" creationId="{C2D9B68A-3E30-D814-84DD-B187DD961C2E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6" creationId="{BDED3627-0B14-9FCD-3533-AC814CDED292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7" creationId="{7ACB4D9E-80D7-AD8B-61DF-D32C97DBBBB8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39" creationId="{5485E00A-4388-1700-8F1B-7E1440C44038}"/>
          </ac:spMkLst>
        </pc:spChg>
        <pc:spChg chg="add del mod">
          <ac:chgData name="Jordi Rafael Lazo Florensa" userId="S::jlf4@alumnes.udl.cat::3d5b4e74-8db7-4a38-b341-0dbebbab0b6b" providerId="AD" clId="Web-{2C3657B1-5C2C-0FC9-02CB-1F139DD22E2C}" dt="2023-03-27T16:12:44.064" v="223"/>
          <ac:spMkLst>
            <pc:docMk/>
            <pc:sldMk cId="3230909914" sldId="369"/>
            <ac:spMk id="41" creationId="{ABCA5822-5260-8DC6-68E0-F69C20AFDBDC}"/>
          </ac:spMkLst>
        </pc:spChg>
        <pc:graphicFrameChg chg="add del mod modGraphic">
          <ac:chgData name="Jordi Rafael Lazo Florensa" userId="S::jlf4@alumnes.udl.cat::3d5b4e74-8db7-4a38-b341-0dbebbab0b6b" providerId="AD" clId="Web-{2C3657B1-5C2C-0FC9-02CB-1F139DD22E2C}" dt="2023-03-27T16:18:47.542" v="336"/>
          <ac:graphicFrameMkLst>
            <pc:docMk/>
            <pc:sldMk cId="3230909914" sldId="369"/>
            <ac:graphicFrameMk id="7" creationId="{593252E1-7B59-335F-378E-2E59BCCB13BE}"/>
          </ac:graphicFrameMkLst>
        </pc:graphicFrameChg>
        <pc:graphicFrameChg chg="add del">
          <ac:chgData name="Jordi Rafael Lazo Florensa" userId="S::jlf4@alumnes.udl.cat::3d5b4e74-8db7-4a38-b341-0dbebbab0b6b" providerId="AD" clId="Web-{2C3657B1-5C2C-0FC9-02CB-1F139DD22E2C}" dt="2023-03-27T16:14:04.210" v="230"/>
          <ac:graphicFrameMkLst>
            <pc:docMk/>
            <pc:sldMk cId="3230909914" sldId="369"/>
            <ac:graphicFrameMk id="61" creationId="{DF35C8B4-4D51-3454-6309-96A1E3447509}"/>
          </ac:graphicFrameMkLst>
        </pc:graphicFrameChg>
        <pc:graphicFrameChg chg="add del">
          <ac:chgData name="Jordi Rafael Lazo Florensa" userId="S::jlf4@alumnes.udl.cat::3d5b4e74-8db7-4a38-b341-0dbebbab0b6b" providerId="AD" clId="Web-{2C3657B1-5C2C-0FC9-02CB-1F139DD22E2C}" dt="2023-03-27T16:15:25.872" v="240"/>
          <ac:graphicFrameMkLst>
            <pc:docMk/>
            <pc:sldMk cId="3230909914" sldId="369"/>
            <ac:graphicFrameMk id="106" creationId="{C76B1CA7-20F9-F3B5-F55F-9D0031E0B9D5}"/>
          </ac:graphicFrameMkLst>
        </pc:graphicFrameChg>
        <pc:graphicFrameChg chg="add mod modGraphic">
          <ac:chgData name="Jordi Rafael Lazo Florensa" userId="S::jlf4@alumnes.udl.cat::3d5b4e74-8db7-4a38-b341-0dbebbab0b6b" providerId="AD" clId="Web-{2C3657B1-5C2C-0FC9-02CB-1F139DD22E2C}" dt="2023-03-27T16:21:44.851" v="383" actId="20577"/>
          <ac:graphicFrameMkLst>
            <pc:docMk/>
            <pc:sldMk cId="3230909914" sldId="369"/>
            <ac:graphicFrameMk id="558" creationId="{F0DB6F36-B2DD-7773-16D9-EF416D47B270}"/>
          </ac:graphicFrameMkLst>
        </pc:graphicFrameChg>
        <pc:picChg chg="add mod">
          <ac:chgData name="Jordi Rafael Lazo Florensa" userId="S::jlf4@alumnes.udl.cat::3d5b4e74-8db7-4a38-b341-0dbebbab0b6b" providerId="AD" clId="Web-{2C3657B1-5C2C-0FC9-02CB-1F139DD22E2C}" dt="2023-03-27T16:12:44.064" v="223"/>
          <ac:picMkLst>
            <pc:docMk/>
            <pc:sldMk cId="3230909914" sldId="369"/>
            <ac:picMk id="8" creationId="{D75C4284-FB14-2E1B-2543-34B39C309B91}"/>
          </ac:picMkLst>
        </pc:picChg>
      </pc:sldChg>
      <pc:sldChg chg="addSp delSp modSp new">
        <pc:chgData name="Jordi Rafael Lazo Florensa" userId="S::jlf4@alumnes.udl.cat::3d5b4e74-8db7-4a38-b341-0dbebbab0b6b" providerId="AD" clId="Web-{2C3657B1-5C2C-0FC9-02CB-1F139DD22E2C}" dt="2023-03-27T16:32:10.065" v="517" actId="20577"/>
        <pc:sldMkLst>
          <pc:docMk/>
          <pc:sldMk cId="2771319240" sldId="370"/>
        </pc:sldMkLst>
        <pc:spChg chg="add del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2" creationId="{F2D8004D-07DD-18F6-413E-7D1DCC486B1E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3" creationId="{0286E970-D329-B121-A3A9-3457D8ABDBC1}"/>
          </ac:spMkLst>
        </pc:spChg>
        <pc:spChg chg="del mod">
          <ac:chgData name="Jordi Rafael Lazo Florensa" userId="S::jlf4@alumnes.udl.cat::3d5b4e74-8db7-4a38-b341-0dbebbab0b6b" providerId="AD" clId="Web-{2C3657B1-5C2C-0FC9-02CB-1F139DD22E2C}" dt="2023-03-27T16:29:59.478" v="488"/>
          <ac:spMkLst>
            <pc:docMk/>
            <pc:sldMk cId="2771319240" sldId="370"/>
            <ac:spMk id="4" creationId="{946C08AA-4E30-9591-8133-EF3EDCE8AAC5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5" creationId="{CD175CD4-A94F-639A-DBF0-47C651679127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6" creationId="{69081F28-BC1D-60BC-8274-7F4FAC48343D}"/>
          </ac:spMkLst>
        </pc:spChg>
        <pc:spChg chg="mod">
          <ac:chgData name="Jordi Rafael Lazo Florensa" userId="S::jlf4@alumnes.udl.cat::3d5b4e74-8db7-4a38-b341-0dbebbab0b6b" providerId="AD" clId="Web-{2C3657B1-5C2C-0FC9-02CB-1F139DD22E2C}" dt="2023-03-27T16:25:09.130" v="418"/>
          <ac:spMkLst>
            <pc:docMk/>
            <pc:sldMk cId="2771319240" sldId="370"/>
            <ac:spMk id="7" creationId="{B2573BC4-0FDB-55B0-49C8-52287EC07B05}"/>
          </ac:spMkLst>
        </pc:spChg>
        <pc:graphicFrameChg chg="add mod modGraphic">
          <ac:chgData name="Jordi Rafael Lazo Florensa" userId="S::jlf4@alumnes.udl.cat::3d5b4e74-8db7-4a38-b341-0dbebbab0b6b" providerId="AD" clId="Web-{2C3657B1-5C2C-0FC9-02CB-1F139DD22E2C}" dt="2023-03-27T16:32:10.065" v="517" actId="20577"/>
          <ac:graphicFrameMkLst>
            <pc:docMk/>
            <pc:sldMk cId="2771319240" sldId="370"/>
            <ac:graphicFrameMk id="8" creationId="{BA88176F-8EE7-C394-FC9A-AF472FA1175F}"/>
          </ac:graphicFrameMkLst>
        </pc:graphicFrameChg>
        <pc:picChg chg="add del">
          <ac:chgData name="Jordi Rafael Lazo Florensa" userId="S::jlf4@alumnes.udl.cat::3d5b4e74-8db7-4a38-b341-0dbebbab0b6b" providerId="AD" clId="Web-{2C3657B1-5C2C-0FC9-02CB-1F139DD22E2C}" dt="2023-03-27T16:25:09.115" v="417"/>
          <ac:picMkLst>
            <pc:docMk/>
            <pc:sldMk cId="2771319240" sldId="370"/>
            <ac:picMk id="9" creationId="{15273161-990D-73CB-F467-90D829C2ADFC}"/>
          </ac:picMkLst>
        </pc:picChg>
        <pc:picChg chg="add del">
          <ac:chgData name="Jordi Rafael Lazo Florensa" userId="S::jlf4@alumnes.udl.cat::3d5b4e74-8db7-4a38-b341-0dbebbab0b6b" providerId="AD" clId="Web-{2C3657B1-5C2C-0FC9-02CB-1F139DD22E2C}" dt="2023-03-27T16:30:20.245" v="492"/>
          <ac:picMkLst>
            <pc:docMk/>
            <pc:sldMk cId="2771319240" sldId="370"/>
            <ac:picMk id="11" creationId="{D3B7EF03-1567-46C6-F694-9DB034A30079}"/>
          </ac:picMkLst>
        </pc:picChg>
      </pc:sldChg>
    </pc:docChg>
  </pc:docChgLst>
  <pc:docChgLst>
    <pc:chgData name="Joel Aumedes Serrano" userId="S::jas12@alumnes.udl.cat::6a34e1d1-8959-4b94-8952-9eab8c961e01" providerId="AD" clId="Web-{602D4256-63E9-8D48-2F61-23D52E52BB49}"/>
    <pc:docChg chg="modSld">
      <pc:chgData name="Joel Aumedes Serrano" userId="S::jas12@alumnes.udl.cat::6a34e1d1-8959-4b94-8952-9eab8c961e01" providerId="AD" clId="Web-{602D4256-63E9-8D48-2F61-23D52E52BB49}" dt="2023-05-29T16:04:43.763" v="10" actId="20577"/>
      <pc:docMkLst>
        <pc:docMk/>
      </pc:docMkLst>
      <pc:sldChg chg="modSp">
        <pc:chgData name="Joel Aumedes Serrano" userId="S::jas12@alumnes.udl.cat::6a34e1d1-8959-4b94-8952-9eab8c961e01" providerId="AD" clId="Web-{602D4256-63E9-8D48-2F61-23D52E52BB49}" dt="2023-05-29T16:04:35.263" v="4" actId="20577"/>
        <pc:sldMkLst>
          <pc:docMk/>
          <pc:sldMk cId="3499508443" sldId="368"/>
        </pc:sldMkLst>
        <pc:spChg chg="mod">
          <ac:chgData name="Joel Aumedes Serrano" userId="S::jas12@alumnes.udl.cat::6a34e1d1-8959-4b94-8952-9eab8c961e01" providerId="AD" clId="Web-{602D4256-63E9-8D48-2F61-23D52E52BB49}" dt="2023-05-29T16:04:35.263" v="4" actId="20577"/>
          <ac:spMkLst>
            <pc:docMk/>
            <pc:sldMk cId="3499508443" sldId="368"/>
            <ac:spMk id="18" creationId="{61766CB1-197E-0C21-E6ED-51AD0BB331D7}"/>
          </ac:spMkLst>
        </pc:spChg>
      </pc:sldChg>
      <pc:sldChg chg="modSp">
        <pc:chgData name="Joel Aumedes Serrano" userId="S::jas12@alumnes.udl.cat::6a34e1d1-8959-4b94-8952-9eab8c961e01" providerId="AD" clId="Web-{602D4256-63E9-8D48-2F61-23D52E52BB49}" dt="2023-05-29T16:04:43.763" v="10" actId="20577"/>
        <pc:sldMkLst>
          <pc:docMk/>
          <pc:sldMk cId="2076782446" sldId="369"/>
        </pc:sldMkLst>
        <pc:spChg chg="mod">
          <ac:chgData name="Joel Aumedes Serrano" userId="S::jas12@alumnes.udl.cat::6a34e1d1-8959-4b94-8952-9eab8c961e01" providerId="AD" clId="Web-{602D4256-63E9-8D48-2F61-23D52E52BB49}" dt="2023-05-29T16:04:43.763" v="10" actId="20577"/>
          <ac:spMkLst>
            <pc:docMk/>
            <pc:sldMk cId="2076782446" sldId="369"/>
            <ac:spMk id="8" creationId="{DE15E3EF-DA14-65EA-351A-EB7782551804}"/>
          </ac:spMkLst>
        </pc:spChg>
      </pc:sldChg>
    </pc:docChg>
  </pc:docChgLst>
  <pc:docChgLst>
    <pc:chgData name="Joel Aumedes Serrano" userId="S::jas12@alumnes.udl.cat::6a34e1d1-8959-4b94-8952-9eab8c961e01" providerId="AD" clId="Web-{9A682940-7799-AFCE-F80C-87F6608F21DE}"/>
    <pc:docChg chg="modSld">
      <pc:chgData name="Joel Aumedes Serrano" userId="S::jas12@alumnes.udl.cat::6a34e1d1-8959-4b94-8952-9eab8c961e01" providerId="AD" clId="Web-{9A682940-7799-AFCE-F80C-87F6608F21DE}" dt="2023-05-30T07:36:46.990" v="17" actId="20577"/>
      <pc:docMkLst>
        <pc:docMk/>
      </pc:docMkLst>
      <pc:sldChg chg="modSp">
        <pc:chgData name="Joel Aumedes Serrano" userId="S::jas12@alumnes.udl.cat::6a34e1d1-8959-4b94-8952-9eab8c961e01" providerId="AD" clId="Web-{9A682940-7799-AFCE-F80C-87F6608F21DE}" dt="2023-05-30T07:36:46.990" v="17" actId="20577"/>
        <pc:sldMkLst>
          <pc:docMk/>
          <pc:sldMk cId="3524866790" sldId="374"/>
        </pc:sldMkLst>
        <pc:graphicFrameChg chg="modGraphic">
          <ac:chgData name="Joel Aumedes Serrano" userId="S::jas12@alumnes.udl.cat::6a34e1d1-8959-4b94-8952-9eab8c961e01" providerId="AD" clId="Web-{9A682940-7799-AFCE-F80C-87F6608F21DE}" dt="2023-05-30T07:36:46.990" v="17" actId="20577"/>
          <ac:graphicFrameMkLst>
            <pc:docMk/>
            <pc:sldMk cId="3524866790" sldId="374"/>
            <ac:graphicFrameMk id="11" creationId="{A5C12ED5-2598-CDC5-3F28-54579277EB55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F_21053F7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Full1!$B$1</c:f>
              <c:strCache>
                <c:ptCount val="1"/>
                <c:pt idx="0">
                  <c:v>Number Of Errors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9C4-413D-9BC3-80DCEED8B2F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9C4-413D-9BC3-80DCEED8B2F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9C4-413D-9BC3-80DCEED8B2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6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Full1!$A$2:$A$4</c:f>
              <c:strCache>
                <c:ptCount val="3"/>
                <c:pt idx="0">
                  <c:v>Task 1</c:v>
                </c:pt>
                <c:pt idx="1">
                  <c:v>Task 2</c:v>
                </c:pt>
                <c:pt idx="2">
                  <c:v>Task 3</c:v>
                </c:pt>
              </c:strCache>
            </c:strRef>
          </c:cat>
          <c:val>
            <c:numRef>
              <c:f>Full1!$B$2:$B$4</c:f>
              <c:numCache>
                <c:formatCode>General</c:formatCode>
                <c:ptCount val="3"/>
                <c:pt idx="0">
                  <c:v>6</c:v>
                </c:pt>
                <c:pt idx="1">
                  <c:v>0</c:v>
                </c:pt>
                <c:pt idx="2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05-4CBC-A7AE-715B4E4214A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42556352"/>
        <c:axId val="1342556832"/>
      </c:barChart>
      <c:catAx>
        <c:axId val="134255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556832"/>
        <c:crosses val="autoZero"/>
        <c:auto val="1"/>
        <c:lblAlgn val="ctr"/>
        <c:lblOffset val="100"/>
        <c:noMultiLvlLbl val="0"/>
      </c:catAx>
      <c:valAx>
        <c:axId val="134255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556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77A9B-7ACA-48B2-94D5-CA85DC0A62DF}" type="doc">
      <dgm:prSet loTypeId="urn:microsoft.com/office/officeart/2005/8/layout/vList5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D60F876-A58A-4382-85E4-D11C28C5105A}">
      <dgm:prSet custT="1"/>
      <dgm:spPr/>
      <dgm:t>
        <a:bodyPr/>
        <a:lstStyle/>
        <a:p>
          <a:r>
            <a:rPr lang="ca-ES" sz="3600" b="0" i="0"/>
            <a:t>Semi Formal Test</a:t>
          </a:r>
          <a:endParaRPr lang="en-US" sz="3600"/>
        </a:p>
      </dgm:t>
    </dgm:pt>
    <dgm:pt modelId="{3A121E3B-002B-4197-B5EF-9B91299F5913}" type="parTrans" cxnId="{599CAE19-550E-47F2-B1DD-4713402752AB}">
      <dgm:prSet/>
      <dgm:spPr/>
      <dgm:t>
        <a:bodyPr/>
        <a:lstStyle/>
        <a:p>
          <a:endParaRPr lang="en-US"/>
        </a:p>
      </dgm:t>
    </dgm:pt>
    <dgm:pt modelId="{858779F9-CEA1-4FD7-9755-BADF50DA8EB4}" type="sibTrans" cxnId="{599CAE19-550E-47F2-B1DD-4713402752AB}">
      <dgm:prSet/>
      <dgm:spPr/>
      <dgm:t>
        <a:bodyPr/>
        <a:lstStyle/>
        <a:p>
          <a:endParaRPr lang="en-US"/>
        </a:p>
      </dgm:t>
    </dgm:pt>
    <dgm:pt modelId="{C5B539B3-CD3B-4870-A5F0-71757347960E}">
      <dgm:prSet custT="1"/>
      <dgm:spPr/>
      <dgm:t>
        <a:bodyPr/>
        <a:lstStyle/>
        <a:p>
          <a:r>
            <a:rPr lang="ca-ES" sz="2000" b="0" i="0" err="1"/>
            <a:t>Effectiveness</a:t>
          </a:r>
          <a:endParaRPr lang="en-US" sz="2000"/>
        </a:p>
      </dgm:t>
    </dgm:pt>
    <dgm:pt modelId="{2769A04B-A6CD-4F43-A52C-5A727168547E}" type="parTrans" cxnId="{23D4AECB-52A9-4525-B54F-7D7197A04B06}">
      <dgm:prSet/>
      <dgm:spPr/>
      <dgm:t>
        <a:bodyPr/>
        <a:lstStyle/>
        <a:p>
          <a:endParaRPr lang="en-US"/>
        </a:p>
      </dgm:t>
    </dgm:pt>
    <dgm:pt modelId="{BA6F5A3D-9B95-4529-980B-D1B12B7A1A06}" type="sibTrans" cxnId="{23D4AECB-52A9-4525-B54F-7D7197A04B06}">
      <dgm:prSet/>
      <dgm:spPr/>
      <dgm:t>
        <a:bodyPr/>
        <a:lstStyle/>
        <a:p>
          <a:endParaRPr lang="en-US"/>
        </a:p>
      </dgm:t>
    </dgm:pt>
    <dgm:pt modelId="{AA05E997-B6AC-4A1C-9DCA-8DF6DF1BCC42}">
      <dgm:prSet custT="1"/>
      <dgm:spPr/>
      <dgm:t>
        <a:bodyPr/>
        <a:lstStyle/>
        <a:p>
          <a:r>
            <a:rPr lang="en-GB" sz="2000" b="0" i="0"/>
            <a:t>Efficiency</a:t>
          </a:r>
          <a:endParaRPr lang="en-US" sz="2000"/>
        </a:p>
      </dgm:t>
    </dgm:pt>
    <dgm:pt modelId="{E1CDC2D6-C3AC-48DE-86A8-0F161EDCB936}" type="parTrans" cxnId="{A60790E1-18A7-4A4A-8454-0080A4311116}">
      <dgm:prSet/>
      <dgm:spPr/>
      <dgm:t>
        <a:bodyPr/>
        <a:lstStyle/>
        <a:p>
          <a:endParaRPr lang="en-US"/>
        </a:p>
      </dgm:t>
    </dgm:pt>
    <dgm:pt modelId="{2B82A3EE-47B1-45F5-9F0D-C32485CEF8B1}" type="sibTrans" cxnId="{A60790E1-18A7-4A4A-8454-0080A4311116}">
      <dgm:prSet/>
      <dgm:spPr/>
      <dgm:t>
        <a:bodyPr/>
        <a:lstStyle/>
        <a:p>
          <a:endParaRPr lang="en-US"/>
        </a:p>
      </dgm:t>
    </dgm:pt>
    <dgm:pt modelId="{ACAECA88-B587-4725-A5E8-524CF5E3D3F2}">
      <dgm:prSet custT="1"/>
      <dgm:spPr/>
      <dgm:t>
        <a:bodyPr/>
        <a:lstStyle/>
        <a:p>
          <a:r>
            <a:rPr lang="en-GB" sz="2000" b="0" i="0"/>
            <a:t>User Satisfaction</a:t>
          </a:r>
          <a:endParaRPr lang="en-US" sz="2000"/>
        </a:p>
      </dgm:t>
    </dgm:pt>
    <dgm:pt modelId="{4B043589-FA52-4FCC-85E7-DB3BF14054FE}" type="parTrans" cxnId="{C5A10FFE-5ADE-490C-9EC7-462F428D0455}">
      <dgm:prSet/>
      <dgm:spPr/>
      <dgm:t>
        <a:bodyPr/>
        <a:lstStyle/>
        <a:p>
          <a:endParaRPr lang="en-US"/>
        </a:p>
      </dgm:t>
    </dgm:pt>
    <dgm:pt modelId="{2E7A0FC8-4523-4CCF-B36F-887BDC48ACE6}" type="sibTrans" cxnId="{C5A10FFE-5ADE-490C-9EC7-462F428D0455}">
      <dgm:prSet/>
      <dgm:spPr/>
      <dgm:t>
        <a:bodyPr/>
        <a:lstStyle/>
        <a:p>
          <a:endParaRPr lang="en-US"/>
        </a:p>
      </dgm:t>
    </dgm:pt>
    <dgm:pt modelId="{D50D1C82-48C9-463A-B6B6-C888376D13CE}">
      <dgm:prSet custT="1"/>
      <dgm:spPr/>
      <dgm:t>
        <a:bodyPr/>
        <a:lstStyle/>
        <a:p>
          <a:r>
            <a:rPr lang="en-GB" sz="3600" b="0" i="0"/>
            <a:t>3 tasks</a:t>
          </a:r>
          <a:endParaRPr lang="en-US" sz="3600"/>
        </a:p>
      </dgm:t>
    </dgm:pt>
    <dgm:pt modelId="{D6F5F555-5B28-47BD-A652-1D60A84D0F70}" type="parTrans" cxnId="{85F0C93B-D2DF-4747-8FE8-E206E2786D54}">
      <dgm:prSet/>
      <dgm:spPr/>
      <dgm:t>
        <a:bodyPr/>
        <a:lstStyle/>
        <a:p>
          <a:endParaRPr lang="en-US"/>
        </a:p>
      </dgm:t>
    </dgm:pt>
    <dgm:pt modelId="{7C211BA2-3BB8-456C-BDE9-038E4259FC92}" type="sibTrans" cxnId="{85F0C93B-D2DF-4747-8FE8-E206E2786D54}">
      <dgm:prSet/>
      <dgm:spPr/>
      <dgm:t>
        <a:bodyPr/>
        <a:lstStyle/>
        <a:p>
          <a:endParaRPr lang="en-US"/>
        </a:p>
      </dgm:t>
    </dgm:pt>
    <dgm:pt modelId="{9D2A608A-90AE-44DA-B9F8-BE585E25327A}">
      <dgm:prSet custT="1"/>
      <dgm:spPr/>
      <dgm:t>
        <a:bodyPr/>
        <a:lstStyle/>
        <a:p>
          <a:r>
            <a:rPr lang="en-GB" sz="2000" b="0" i="0"/>
            <a:t>Create Campaign Table From Organisation Page</a:t>
          </a:r>
          <a:endParaRPr lang="en-US" sz="2000"/>
        </a:p>
      </dgm:t>
    </dgm:pt>
    <dgm:pt modelId="{6C30C617-B823-48EB-936A-47BD26CFB517}" type="parTrans" cxnId="{592169FF-FA11-4756-BC34-84B2D582A8A1}">
      <dgm:prSet/>
      <dgm:spPr/>
      <dgm:t>
        <a:bodyPr/>
        <a:lstStyle/>
        <a:p>
          <a:endParaRPr lang="en-US"/>
        </a:p>
      </dgm:t>
    </dgm:pt>
    <dgm:pt modelId="{DD06837A-CD16-4DEE-873D-E07782D3E138}" type="sibTrans" cxnId="{592169FF-FA11-4756-BC34-84B2D582A8A1}">
      <dgm:prSet/>
      <dgm:spPr/>
      <dgm:t>
        <a:bodyPr/>
        <a:lstStyle/>
        <a:p>
          <a:endParaRPr lang="en-US"/>
        </a:p>
      </dgm:t>
    </dgm:pt>
    <dgm:pt modelId="{4B67314D-67B9-407D-8DC4-1770C23B50B5}">
      <dgm:prSet custT="1"/>
      <dgm:spPr/>
      <dgm:t>
        <a:bodyPr/>
        <a:lstStyle/>
        <a:p>
          <a:r>
            <a:rPr lang="en-GB" sz="2000" b="0" i="0"/>
            <a:t>Validate If The Table Is Created And Its Status</a:t>
          </a:r>
          <a:endParaRPr lang="en-US" sz="2000"/>
        </a:p>
      </dgm:t>
    </dgm:pt>
    <dgm:pt modelId="{DB5DBDEF-5FF4-4923-AB3F-CE413B87EEA6}" type="parTrans" cxnId="{A5ED90C8-E8C3-4D6B-B431-3812FA7EE885}">
      <dgm:prSet/>
      <dgm:spPr/>
      <dgm:t>
        <a:bodyPr/>
        <a:lstStyle/>
        <a:p>
          <a:endParaRPr lang="en-US"/>
        </a:p>
      </dgm:t>
    </dgm:pt>
    <dgm:pt modelId="{E4771389-FAFA-4D25-98C2-854FEEBFA19B}" type="sibTrans" cxnId="{A5ED90C8-E8C3-4D6B-B431-3812FA7EE885}">
      <dgm:prSet/>
      <dgm:spPr/>
      <dgm:t>
        <a:bodyPr/>
        <a:lstStyle/>
        <a:p>
          <a:endParaRPr lang="en-US"/>
        </a:p>
      </dgm:t>
    </dgm:pt>
    <dgm:pt modelId="{846449E8-771E-4207-8FB8-83539AC0E8E7}">
      <dgm:prSet custT="1"/>
      <dgm:spPr/>
      <dgm:t>
        <a:bodyPr/>
        <a:lstStyle/>
        <a:p>
          <a:r>
            <a:rPr lang="en-GB" sz="2000" b="0" i="0"/>
            <a:t>Add New Organisation In Space While In Another Organisation’s Space</a:t>
          </a:r>
          <a:endParaRPr lang="en-US" sz="2000"/>
        </a:p>
      </dgm:t>
    </dgm:pt>
    <dgm:pt modelId="{0EA9E3F6-14F2-45A5-B56B-595D7E454C10}" type="parTrans" cxnId="{D3A6AD6B-570A-410D-ABAE-FC40248CB934}">
      <dgm:prSet/>
      <dgm:spPr/>
      <dgm:t>
        <a:bodyPr/>
        <a:lstStyle/>
        <a:p>
          <a:endParaRPr lang="en-US"/>
        </a:p>
      </dgm:t>
    </dgm:pt>
    <dgm:pt modelId="{D4721603-7727-4FEB-8F13-52C333DFD981}" type="sibTrans" cxnId="{D3A6AD6B-570A-410D-ABAE-FC40248CB934}">
      <dgm:prSet/>
      <dgm:spPr/>
      <dgm:t>
        <a:bodyPr/>
        <a:lstStyle/>
        <a:p>
          <a:endParaRPr lang="en-US"/>
        </a:p>
      </dgm:t>
    </dgm:pt>
    <dgm:pt modelId="{9F53C388-87DB-48D0-ACF6-C647B008777E}">
      <dgm:prSet custT="1"/>
      <dgm:spPr/>
      <dgm:t>
        <a:bodyPr/>
        <a:lstStyle/>
        <a:p>
          <a:r>
            <a:rPr lang="en-GB" sz="3600" b="0" i="0"/>
            <a:t>Methodology</a:t>
          </a:r>
          <a:endParaRPr lang="en-US" sz="3600"/>
        </a:p>
      </dgm:t>
    </dgm:pt>
    <dgm:pt modelId="{8A8D622F-9CAC-4DC5-BE4D-D7AA84A0A5BD}" type="parTrans" cxnId="{8FAB3292-7393-450F-BE2A-EC337399B448}">
      <dgm:prSet/>
      <dgm:spPr/>
      <dgm:t>
        <a:bodyPr/>
        <a:lstStyle/>
        <a:p>
          <a:endParaRPr lang="en-US"/>
        </a:p>
      </dgm:t>
    </dgm:pt>
    <dgm:pt modelId="{7FE40F61-9D65-436A-8EBB-AE55496C593E}" type="sibTrans" cxnId="{8FAB3292-7393-450F-BE2A-EC337399B448}">
      <dgm:prSet/>
      <dgm:spPr/>
      <dgm:t>
        <a:bodyPr/>
        <a:lstStyle/>
        <a:p>
          <a:endParaRPr lang="en-US"/>
        </a:p>
      </dgm:t>
    </dgm:pt>
    <dgm:pt modelId="{E6DDA696-2492-4AD1-8D74-34E2B8F3A086}">
      <dgm:prSet custT="1"/>
      <dgm:spPr/>
      <dgm:t>
        <a:bodyPr/>
        <a:lstStyle/>
        <a:p>
          <a:r>
            <a:rPr lang="en-GB" sz="2000" b="0" i="0"/>
            <a:t>Video And Audio Recording</a:t>
          </a:r>
          <a:endParaRPr lang="en-US" sz="2000"/>
        </a:p>
      </dgm:t>
    </dgm:pt>
    <dgm:pt modelId="{FCF599D2-4C1B-4138-9216-B7BE1284BB98}" type="parTrans" cxnId="{8DD4FA29-0CE9-43A9-84B3-AD4259553A6E}">
      <dgm:prSet/>
      <dgm:spPr/>
      <dgm:t>
        <a:bodyPr/>
        <a:lstStyle/>
        <a:p>
          <a:endParaRPr lang="en-US"/>
        </a:p>
      </dgm:t>
    </dgm:pt>
    <dgm:pt modelId="{9E8A7354-3BE7-4B5B-83E1-C59ADFC41909}" type="sibTrans" cxnId="{8DD4FA29-0CE9-43A9-84B3-AD4259553A6E}">
      <dgm:prSet/>
      <dgm:spPr/>
      <dgm:t>
        <a:bodyPr/>
        <a:lstStyle/>
        <a:p>
          <a:endParaRPr lang="en-US"/>
        </a:p>
      </dgm:t>
    </dgm:pt>
    <dgm:pt modelId="{30B26996-89F1-45BB-B73F-20036ED4F5D0}">
      <dgm:prSet custT="1"/>
      <dgm:spPr/>
      <dgm:t>
        <a:bodyPr/>
        <a:lstStyle/>
        <a:p>
          <a:r>
            <a:rPr lang="en-GB" sz="2000" b="0" i="0"/>
            <a:t>Eye-Tracking</a:t>
          </a:r>
          <a:endParaRPr lang="en-US" sz="2000"/>
        </a:p>
      </dgm:t>
    </dgm:pt>
    <dgm:pt modelId="{2BE21492-BAC3-49BE-93A0-67C206F0B9CE}" type="parTrans" cxnId="{F44ABD86-61A1-467C-9576-1A02965B8E17}">
      <dgm:prSet/>
      <dgm:spPr/>
      <dgm:t>
        <a:bodyPr/>
        <a:lstStyle/>
        <a:p>
          <a:endParaRPr lang="en-US"/>
        </a:p>
      </dgm:t>
    </dgm:pt>
    <dgm:pt modelId="{99E4D20E-FF80-43DD-8C77-3A88A31A7CE5}" type="sibTrans" cxnId="{F44ABD86-61A1-467C-9576-1A02965B8E17}">
      <dgm:prSet/>
      <dgm:spPr/>
      <dgm:t>
        <a:bodyPr/>
        <a:lstStyle/>
        <a:p>
          <a:endParaRPr lang="en-US"/>
        </a:p>
      </dgm:t>
    </dgm:pt>
    <dgm:pt modelId="{92738166-6A2E-4BCA-865D-8E92C30DF9CB}">
      <dgm:prSet custT="1"/>
      <dgm:spPr/>
      <dgm:t>
        <a:bodyPr/>
        <a:lstStyle/>
        <a:p>
          <a:r>
            <a:rPr lang="en-GB" sz="2000" b="0" i="0"/>
            <a:t>Retrospective Thinking-Aloud</a:t>
          </a:r>
          <a:endParaRPr lang="en-US" sz="2000"/>
        </a:p>
      </dgm:t>
    </dgm:pt>
    <dgm:pt modelId="{73ED9D91-5DDA-432F-81B0-3AA617223897}" type="parTrans" cxnId="{DD5DE5B4-4EA6-46CF-BD85-A059D8A3D4DD}">
      <dgm:prSet/>
      <dgm:spPr/>
      <dgm:t>
        <a:bodyPr/>
        <a:lstStyle/>
        <a:p>
          <a:endParaRPr lang="en-US"/>
        </a:p>
      </dgm:t>
    </dgm:pt>
    <dgm:pt modelId="{42D1AC37-256D-4630-8390-CCF6D56DEA83}" type="sibTrans" cxnId="{DD5DE5B4-4EA6-46CF-BD85-A059D8A3D4DD}">
      <dgm:prSet/>
      <dgm:spPr/>
      <dgm:t>
        <a:bodyPr/>
        <a:lstStyle/>
        <a:p>
          <a:endParaRPr lang="en-US"/>
        </a:p>
      </dgm:t>
    </dgm:pt>
    <dgm:pt modelId="{633E54F5-C2A4-4F13-82EC-0CBE6808DAFD}" type="pres">
      <dgm:prSet presAssocID="{DA377A9B-7ACA-48B2-94D5-CA85DC0A62DF}" presName="Name0" presStyleCnt="0">
        <dgm:presLayoutVars>
          <dgm:dir/>
          <dgm:animLvl val="lvl"/>
          <dgm:resizeHandles val="exact"/>
        </dgm:presLayoutVars>
      </dgm:prSet>
      <dgm:spPr/>
    </dgm:pt>
    <dgm:pt modelId="{2FF58FB7-5357-4CA3-A0E0-2811BF4EFBF4}" type="pres">
      <dgm:prSet presAssocID="{AD60F876-A58A-4382-85E4-D11C28C5105A}" presName="linNode" presStyleCnt="0"/>
      <dgm:spPr/>
    </dgm:pt>
    <dgm:pt modelId="{06F0B764-FCC7-42F0-9F0A-C3C0A467C819}" type="pres">
      <dgm:prSet presAssocID="{AD60F876-A58A-4382-85E4-D11C28C5105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B1FF862-2EF9-41FB-8787-17CD9FA21D1D}" type="pres">
      <dgm:prSet presAssocID="{AD60F876-A58A-4382-85E4-D11C28C5105A}" presName="descendantText" presStyleLbl="alignAccFollowNode1" presStyleIdx="0" presStyleCnt="3" custScaleY="121687">
        <dgm:presLayoutVars>
          <dgm:bulletEnabled val="1"/>
        </dgm:presLayoutVars>
      </dgm:prSet>
      <dgm:spPr/>
    </dgm:pt>
    <dgm:pt modelId="{47E48C67-1B68-48C9-A1DB-5028C17C0EC1}" type="pres">
      <dgm:prSet presAssocID="{858779F9-CEA1-4FD7-9755-BADF50DA8EB4}" presName="sp" presStyleCnt="0"/>
      <dgm:spPr/>
    </dgm:pt>
    <dgm:pt modelId="{D4E3CDE9-EB3E-420B-AE99-41F342511585}" type="pres">
      <dgm:prSet presAssocID="{D50D1C82-48C9-463A-B6B6-C888376D13CE}" presName="linNode" presStyleCnt="0"/>
      <dgm:spPr/>
    </dgm:pt>
    <dgm:pt modelId="{A0F03A71-39BF-4103-9762-2DE47CEE54E8}" type="pres">
      <dgm:prSet presAssocID="{D50D1C82-48C9-463A-B6B6-C888376D13C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1F5C872-D89C-492F-9618-BE5A80F89686}" type="pres">
      <dgm:prSet presAssocID="{D50D1C82-48C9-463A-B6B6-C888376D13CE}" presName="descendantText" presStyleLbl="alignAccFollowNode1" presStyleIdx="1" presStyleCnt="3" custScaleY="121687">
        <dgm:presLayoutVars>
          <dgm:bulletEnabled val="1"/>
        </dgm:presLayoutVars>
      </dgm:prSet>
      <dgm:spPr/>
    </dgm:pt>
    <dgm:pt modelId="{12747CD4-929A-4CB3-AE55-0585FB4ECCF9}" type="pres">
      <dgm:prSet presAssocID="{7C211BA2-3BB8-456C-BDE9-038E4259FC92}" presName="sp" presStyleCnt="0"/>
      <dgm:spPr/>
    </dgm:pt>
    <dgm:pt modelId="{6629417E-E3CF-4963-9C65-5094BF137C2A}" type="pres">
      <dgm:prSet presAssocID="{9F53C388-87DB-48D0-ACF6-C647B008777E}" presName="linNode" presStyleCnt="0"/>
      <dgm:spPr/>
    </dgm:pt>
    <dgm:pt modelId="{81E9D5D2-15F5-41E5-B812-54BC51F656A4}" type="pres">
      <dgm:prSet presAssocID="{9F53C388-87DB-48D0-ACF6-C647B008777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429EE34-D9DB-42A2-8219-964F35350401}" type="pres">
      <dgm:prSet presAssocID="{9F53C388-87DB-48D0-ACF6-C647B008777E}" presName="descendantText" presStyleLbl="alignAccFollowNode1" presStyleIdx="2" presStyleCnt="3" custScaleY="121687">
        <dgm:presLayoutVars>
          <dgm:bulletEnabled val="1"/>
        </dgm:presLayoutVars>
      </dgm:prSet>
      <dgm:spPr/>
    </dgm:pt>
  </dgm:ptLst>
  <dgm:cxnLst>
    <dgm:cxn modelId="{599CAE19-550E-47F2-B1DD-4713402752AB}" srcId="{DA377A9B-7ACA-48B2-94D5-CA85DC0A62DF}" destId="{AD60F876-A58A-4382-85E4-D11C28C5105A}" srcOrd="0" destOrd="0" parTransId="{3A121E3B-002B-4197-B5EF-9B91299F5913}" sibTransId="{858779F9-CEA1-4FD7-9755-BADF50DA8EB4}"/>
    <dgm:cxn modelId="{8F27EE26-5622-4C28-9793-DFFF044BF2B3}" type="presOf" srcId="{846449E8-771E-4207-8FB8-83539AC0E8E7}" destId="{F1F5C872-D89C-492F-9618-BE5A80F89686}" srcOrd="0" destOrd="2" presId="urn:microsoft.com/office/officeart/2005/8/layout/vList5"/>
    <dgm:cxn modelId="{8DD4FA29-0CE9-43A9-84B3-AD4259553A6E}" srcId="{9F53C388-87DB-48D0-ACF6-C647B008777E}" destId="{E6DDA696-2492-4AD1-8D74-34E2B8F3A086}" srcOrd="0" destOrd="0" parTransId="{FCF599D2-4C1B-4138-9216-B7BE1284BB98}" sibTransId="{9E8A7354-3BE7-4B5B-83E1-C59ADFC41909}"/>
    <dgm:cxn modelId="{F0AE383A-5499-4CFA-A0B9-826C24D4F948}" type="presOf" srcId="{DA377A9B-7ACA-48B2-94D5-CA85DC0A62DF}" destId="{633E54F5-C2A4-4F13-82EC-0CBE6808DAFD}" srcOrd="0" destOrd="0" presId="urn:microsoft.com/office/officeart/2005/8/layout/vList5"/>
    <dgm:cxn modelId="{50487F3B-B6E0-4911-A126-4D445E714F77}" type="presOf" srcId="{AD60F876-A58A-4382-85E4-D11C28C5105A}" destId="{06F0B764-FCC7-42F0-9F0A-C3C0A467C819}" srcOrd="0" destOrd="0" presId="urn:microsoft.com/office/officeart/2005/8/layout/vList5"/>
    <dgm:cxn modelId="{85F0C93B-D2DF-4747-8FE8-E206E2786D54}" srcId="{DA377A9B-7ACA-48B2-94D5-CA85DC0A62DF}" destId="{D50D1C82-48C9-463A-B6B6-C888376D13CE}" srcOrd="1" destOrd="0" parTransId="{D6F5F555-5B28-47BD-A652-1D60A84D0F70}" sibTransId="{7C211BA2-3BB8-456C-BDE9-038E4259FC92}"/>
    <dgm:cxn modelId="{37D8F765-D845-40C1-B3A9-500FF0D26CB8}" type="presOf" srcId="{E6DDA696-2492-4AD1-8D74-34E2B8F3A086}" destId="{4429EE34-D9DB-42A2-8219-964F35350401}" srcOrd="0" destOrd="0" presId="urn:microsoft.com/office/officeart/2005/8/layout/vList5"/>
    <dgm:cxn modelId="{D4A44E4A-5A08-4BC2-A1AA-A2F85187553F}" type="presOf" srcId="{C5B539B3-CD3B-4870-A5F0-71757347960E}" destId="{8B1FF862-2EF9-41FB-8787-17CD9FA21D1D}" srcOrd="0" destOrd="0" presId="urn:microsoft.com/office/officeart/2005/8/layout/vList5"/>
    <dgm:cxn modelId="{5206BD6A-D4B8-4B68-A6E0-0D4ED0E068D9}" type="presOf" srcId="{9F53C388-87DB-48D0-ACF6-C647B008777E}" destId="{81E9D5D2-15F5-41E5-B812-54BC51F656A4}" srcOrd="0" destOrd="0" presId="urn:microsoft.com/office/officeart/2005/8/layout/vList5"/>
    <dgm:cxn modelId="{D3A6AD6B-570A-410D-ABAE-FC40248CB934}" srcId="{D50D1C82-48C9-463A-B6B6-C888376D13CE}" destId="{846449E8-771E-4207-8FB8-83539AC0E8E7}" srcOrd="2" destOrd="0" parTransId="{0EA9E3F6-14F2-45A5-B56B-595D7E454C10}" sibTransId="{D4721603-7727-4FEB-8F13-52C333DFD981}"/>
    <dgm:cxn modelId="{AFFBF151-C583-4FCB-A012-C244123A67A7}" type="presOf" srcId="{92738166-6A2E-4BCA-865D-8E92C30DF9CB}" destId="{4429EE34-D9DB-42A2-8219-964F35350401}" srcOrd="0" destOrd="2" presId="urn:microsoft.com/office/officeart/2005/8/layout/vList5"/>
    <dgm:cxn modelId="{F44ABD86-61A1-467C-9576-1A02965B8E17}" srcId="{9F53C388-87DB-48D0-ACF6-C647B008777E}" destId="{30B26996-89F1-45BB-B73F-20036ED4F5D0}" srcOrd="1" destOrd="0" parTransId="{2BE21492-BAC3-49BE-93A0-67C206F0B9CE}" sibTransId="{99E4D20E-FF80-43DD-8C77-3A88A31A7CE5}"/>
    <dgm:cxn modelId="{D49E658A-D292-42E4-BBBF-4805A2AD60AB}" type="presOf" srcId="{9D2A608A-90AE-44DA-B9F8-BE585E25327A}" destId="{F1F5C872-D89C-492F-9618-BE5A80F89686}" srcOrd="0" destOrd="0" presId="urn:microsoft.com/office/officeart/2005/8/layout/vList5"/>
    <dgm:cxn modelId="{8FAB3292-7393-450F-BE2A-EC337399B448}" srcId="{DA377A9B-7ACA-48B2-94D5-CA85DC0A62DF}" destId="{9F53C388-87DB-48D0-ACF6-C647B008777E}" srcOrd="2" destOrd="0" parTransId="{8A8D622F-9CAC-4DC5-BE4D-D7AA84A0A5BD}" sibTransId="{7FE40F61-9D65-436A-8EBB-AE55496C593E}"/>
    <dgm:cxn modelId="{B6725AAA-A26D-4D89-B942-9BB8D9FBFBAB}" type="presOf" srcId="{AA05E997-B6AC-4A1C-9DCA-8DF6DF1BCC42}" destId="{8B1FF862-2EF9-41FB-8787-17CD9FA21D1D}" srcOrd="0" destOrd="1" presId="urn:microsoft.com/office/officeart/2005/8/layout/vList5"/>
    <dgm:cxn modelId="{DD5DE5B4-4EA6-46CF-BD85-A059D8A3D4DD}" srcId="{9F53C388-87DB-48D0-ACF6-C647B008777E}" destId="{92738166-6A2E-4BCA-865D-8E92C30DF9CB}" srcOrd="2" destOrd="0" parTransId="{73ED9D91-5DDA-432F-81B0-3AA617223897}" sibTransId="{42D1AC37-256D-4630-8390-CCF6D56DEA83}"/>
    <dgm:cxn modelId="{F0BB4AB6-1D78-4AE1-A990-E6A3403CCF40}" type="presOf" srcId="{D50D1C82-48C9-463A-B6B6-C888376D13CE}" destId="{A0F03A71-39BF-4103-9762-2DE47CEE54E8}" srcOrd="0" destOrd="0" presId="urn:microsoft.com/office/officeart/2005/8/layout/vList5"/>
    <dgm:cxn modelId="{2282E4C6-57DD-4BEE-9DD6-C55A827FC707}" type="presOf" srcId="{30B26996-89F1-45BB-B73F-20036ED4F5D0}" destId="{4429EE34-D9DB-42A2-8219-964F35350401}" srcOrd="0" destOrd="1" presId="urn:microsoft.com/office/officeart/2005/8/layout/vList5"/>
    <dgm:cxn modelId="{A5ED90C8-E8C3-4D6B-B431-3812FA7EE885}" srcId="{D50D1C82-48C9-463A-B6B6-C888376D13CE}" destId="{4B67314D-67B9-407D-8DC4-1770C23B50B5}" srcOrd="1" destOrd="0" parTransId="{DB5DBDEF-5FF4-4923-AB3F-CE413B87EEA6}" sibTransId="{E4771389-FAFA-4D25-98C2-854FEEBFA19B}"/>
    <dgm:cxn modelId="{23D4AECB-52A9-4525-B54F-7D7197A04B06}" srcId="{AD60F876-A58A-4382-85E4-D11C28C5105A}" destId="{C5B539B3-CD3B-4870-A5F0-71757347960E}" srcOrd="0" destOrd="0" parTransId="{2769A04B-A6CD-4F43-A52C-5A727168547E}" sibTransId="{BA6F5A3D-9B95-4529-980B-D1B12B7A1A06}"/>
    <dgm:cxn modelId="{702A39DA-272E-4956-B0D4-5C8FA662E1C3}" type="presOf" srcId="{ACAECA88-B587-4725-A5E8-524CF5E3D3F2}" destId="{8B1FF862-2EF9-41FB-8787-17CD9FA21D1D}" srcOrd="0" destOrd="2" presId="urn:microsoft.com/office/officeart/2005/8/layout/vList5"/>
    <dgm:cxn modelId="{A60790E1-18A7-4A4A-8454-0080A4311116}" srcId="{AD60F876-A58A-4382-85E4-D11C28C5105A}" destId="{AA05E997-B6AC-4A1C-9DCA-8DF6DF1BCC42}" srcOrd="1" destOrd="0" parTransId="{E1CDC2D6-C3AC-48DE-86A8-0F161EDCB936}" sibTransId="{2B82A3EE-47B1-45F5-9F0D-C32485CEF8B1}"/>
    <dgm:cxn modelId="{A78B93ED-D516-4809-AA7A-8C3C7A215E4F}" type="presOf" srcId="{4B67314D-67B9-407D-8DC4-1770C23B50B5}" destId="{F1F5C872-D89C-492F-9618-BE5A80F89686}" srcOrd="0" destOrd="1" presId="urn:microsoft.com/office/officeart/2005/8/layout/vList5"/>
    <dgm:cxn modelId="{C5A10FFE-5ADE-490C-9EC7-462F428D0455}" srcId="{AD60F876-A58A-4382-85E4-D11C28C5105A}" destId="{ACAECA88-B587-4725-A5E8-524CF5E3D3F2}" srcOrd="2" destOrd="0" parTransId="{4B043589-FA52-4FCC-85E7-DB3BF14054FE}" sibTransId="{2E7A0FC8-4523-4CCF-B36F-887BDC48ACE6}"/>
    <dgm:cxn modelId="{592169FF-FA11-4756-BC34-84B2D582A8A1}" srcId="{D50D1C82-48C9-463A-B6B6-C888376D13CE}" destId="{9D2A608A-90AE-44DA-B9F8-BE585E25327A}" srcOrd="0" destOrd="0" parTransId="{6C30C617-B823-48EB-936A-47BD26CFB517}" sibTransId="{DD06837A-CD16-4DEE-873D-E07782D3E138}"/>
    <dgm:cxn modelId="{D7B3936D-0897-4F5E-9C4C-D7F7B2D0C899}" type="presParOf" srcId="{633E54F5-C2A4-4F13-82EC-0CBE6808DAFD}" destId="{2FF58FB7-5357-4CA3-A0E0-2811BF4EFBF4}" srcOrd="0" destOrd="0" presId="urn:microsoft.com/office/officeart/2005/8/layout/vList5"/>
    <dgm:cxn modelId="{5374E12F-A210-4832-AE44-67C7FDE12BEF}" type="presParOf" srcId="{2FF58FB7-5357-4CA3-A0E0-2811BF4EFBF4}" destId="{06F0B764-FCC7-42F0-9F0A-C3C0A467C819}" srcOrd="0" destOrd="0" presId="urn:microsoft.com/office/officeart/2005/8/layout/vList5"/>
    <dgm:cxn modelId="{6E50C49F-76C3-4D90-BFCC-9CFDBF9A16F6}" type="presParOf" srcId="{2FF58FB7-5357-4CA3-A0E0-2811BF4EFBF4}" destId="{8B1FF862-2EF9-41FB-8787-17CD9FA21D1D}" srcOrd="1" destOrd="0" presId="urn:microsoft.com/office/officeart/2005/8/layout/vList5"/>
    <dgm:cxn modelId="{BD94E66E-74CD-4463-A1C1-89A846C7A8A9}" type="presParOf" srcId="{633E54F5-C2A4-4F13-82EC-0CBE6808DAFD}" destId="{47E48C67-1B68-48C9-A1DB-5028C17C0EC1}" srcOrd="1" destOrd="0" presId="urn:microsoft.com/office/officeart/2005/8/layout/vList5"/>
    <dgm:cxn modelId="{B010BBA9-EDCF-492A-9951-9B4DB5D25A50}" type="presParOf" srcId="{633E54F5-C2A4-4F13-82EC-0CBE6808DAFD}" destId="{D4E3CDE9-EB3E-420B-AE99-41F342511585}" srcOrd="2" destOrd="0" presId="urn:microsoft.com/office/officeart/2005/8/layout/vList5"/>
    <dgm:cxn modelId="{A4233692-ADA8-4D83-86CB-9690D634DC9F}" type="presParOf" srcId="{D4E3CDE9-EB3E-420B-AE99-41F342511585}" destId="{A0F03A71-39BF-4103-9762-2DE47CEE54E8}" srcOrd="0" destOrd="0" presId="urn:microsoft.com/office/officeart/2005/8/layout/vList5"/>
    <dgm:cxn modelId="{ACFE0AD7-72B5-4082-9E69-113CBE30991A}" type="presParOf" srcId="{D4E3CDE9-EB3E-420B-AE99-41F342511585}" destId="{F1F5C872-D89C-492F-9618-BE5A80F89686}" srcOrd="1" destOrd="0" presId="urn:microsoft.com/office/officeart/2005/8/layout/vList5"/>
    <dgm:cxn modelId="{93330C56-FB5E-4B23-90F8-AC7B907F43CD}" type="presParOf" srcId="{633E54F5-C2A4-4F13-82EC-0CBE6808DAFD}" destId="{12747CD4-929A-4CB3-AE55-0585FB4ECCF9}" srcOrd="3" destOrd="0" presId="urn:microsoft.com/office/officeart/2005/8/layout/vList5"/>
    <dgm:cxn modelId="{2DAE237A-1BA9-4F1B-B52C-B019DF8A1B1A}" type="presParOf" srcId="{633E54F5-C2A4-4F13-82EC-0CBE6808DAFD}" destId="{6629417E-E3CF-4963-9C65-5094BF137C2A}" srcOrd="4" destOrd="0" presId="urn:microsoft.com/office/officeart/2005/8/layout/vList5"/>
    <dgm:cxn modelId="{FB08CF94-0CCB-4E39-B9A0-91F4C587FC19}" type="presParOf" srcId="{6629417E-E3CF-4963-9C65-5094BF137C2A}" destId="{81E9D5D2-15F5-41E5-B812-54BC51F656A4}" srcOrd="0" destOrd="0" presId="urn:microsoft.com/office/officeart/2005/8/layout/vList5"/>
    <dgm:cxn modelId="{9471E960-1863-437F-BD27-9DF6EF7B26E4}" type="presParOf" srcId="{6629417E-E3CF-4963-9C65-5094BF137C2A}" destId="{4429EE34-D9DB-42A2-8219-964F3535040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04E19E-D71D-4D70-B3D8-378D6B50C79A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FF7BFA2-841D-431B-8F25-C7955BE9328B}">
      <dgm:prSet/>
      <dgm:spPr/>
      <dgm:t>
        <a:bodyPr/>
        <a:lstStyle/>
        <a:p>
          <a:r>
            <a:rPr lang="en-US"/>
            <a:t>Task 1</a:t>
          </a:r>
        </a:p>
      </dgm:t>
    </dgm:pt>
    <dgm:pt modelId="{6C33E8A7-D282-47B6-B785-0384C0F1340F}" type="parTrans" cxnId="{CBF3DE47-DE19-4AB8-82C7-5B8A1BE95EB5}">
      <dgm:prSet/>
      <dgm:spPr/>
      <dgm:t>
        <a:bodyPr/>
        <a:lstStyle/>
        <a:p>
          <a:endParaRPr lang="en-US"/>
        </a:p>
      </dgm:t>
    </dgm:pt>
    <dgm:pt modelId="{666FC6A4-779D-4F3C-8023-6F30915FA93A}" type="sibTrans" cxnId="{CBF3DE47-DE19-4AB8-82C7-5B8A1BE95EB5}">
      <dgm:prSet/>
      <dgm:spPr/>
      <dgm:t>
        <a:bodyPr/>
        <a:lstStyle/>
        <a:p>
          <a:endParaRPr lang="en-US"/>
        </a:p>
      </dgm:t>
    </dgm:pt>
    <dgm:pt modelId="{2279C279-4531-461A-808F-7CAC4811B29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kern="1200">
              <a:latin typeface="+mn-lt"/>
            </a:rPr>
            <a:t>Completed successfully </a:t>
          </a:r>
          <a:r>
            <a:rPr lang="en-US" sz="2000" kern="1200">
              <a:solidFill>
                <a:srgbClr val="043A5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by 3/4 of </a:t>
          </a:r>
          <a:r>
            <a:rPr lang="en-US" sz="2000" kern="1200">
              <a:latin typeface="+mn-lt"/>
            </a:rPr>
            <a:t>users.</a:t>
          </a:r>
        </a:p>
      </dgm:t>
    </dgm:pt>
    <dgm:pt modelId="{64F4EB8E-4FE1-4F2D-8564-B7EBE524CA74}" type="parTrans" cxnId="{F15FD9C1-34BA-47F4-B8F9-F91E419845A9}">
      <dgm:prSet/>
      <dgm:spPr/>
      <dgm:t>
        <a:bodyPr/>
        <a:lstStyle/>
        <a:p>
          <a:endParaRPr lang="en-US"/>
        </a:p>
      </dgm:t>
    </dgm:pt>
    <dgm:pt modelId="{1E52030A-6DD3-4CEF-BD9A-CD143F20D58D}" type="sibTrans" cxnId="{F15FD9C1-34BA-47F4-B8F9-F91E419845A9}">
      <dgm:prSet/>
      <dgm:spPr/>
      <dgm:t>
        <a:bodyPr/>
        <a:lstStyle/>
        <a:p>
          <a:endParaRPr lang="en-US"/>
        </a:p>
      </dgm:t>
    </dgm:pt>
    <dgm:pt modelId="{9A76D996-B65B-4741-8758-FC8063F6BB4A}">
      <dgm:prSet custT="1"/>
      <dgm:spPr/>
      <dgm:t>
        <a:bodyPr/>
        <a:lstStyle/>
        <a:p>
          <a:r>
            <a:rPr lang="en-US" sz="2000" kern="1200">
              <a:latin typeface="+mn-lt"/>
            </a:rPr>
            <a:t>Confusion and errors due to large number of nested pages.</a:t>
          </a:r>
        </a:p>
      </dgm:t>
    </dgm:pt>
    <dgm:pt modelId="{44F3547C-248A-4C9C-9391-6F24470AA64C}" type="parTrans" cxnId="{4FD8F57C-2F28-4A9B-99AF-11968F0A2A1D}">
      <dgm:prSet/>
      <dgm:spPr/>
      <dgm:t>
        <a:bodyPr/>
        <a:lstStyle/>
        <a:p>
          <a:endParaRPr lang="en-US"/>
        </a:p>
      </dgm:t>
    </dgm:pt>
    <dgm:pt modelId="{56F7B763-BA81-4DD1-8D33-3F2D2BED6A89}" type="sibTrans" cxnId="{4FD8F57C-2F28-4A9B-99AF-11968F0A2A1D}">
      <dgm:prSet/>
      <dgm:spPr/>
      <dgm:t>
        <a:bodyPr/>
        <a:lstStyle/>
        <a:p>
          <a:endParaRPr lang="en-US"/>
        </a:p>
      </dgm:t>
    </dgm:pt>
    <dgm:pt modelId="{3E56FFCD-1EC2-4CA2-A5FA-3E2B817591F8}">
      <dgm:prSet custT="1"/>
      <dgm:spPr/>
      <dgm:t>
        <a:bodyPr/>
        <a:lstStyle/>
        <a:p>
          <a:r>
            <a:rPr lang="en-US" sz="2000" kern="1200">
              <a:latin typeface="+mn-lt"/>
            </a:rPr>
            <a:t>Proposed Solution: Renaming some links and adding buttons.</a:t>
          </a:r>
        </a:p>
      </dgm:t>
    </dgm:pt>
    <dgm:pt modelId="{E66B5855-2B63-4051-BCF4-0049E33CEE8C}" type="parTrans" cxnId="{41226709-B130-41A0-8EC7-A9CE117D75F6}">
      <dgm:prSet/>
      <dgm:spPr/>
      <dgm:t>
        <a:bodyPr/>
        <a:lstStyle/>
        <a:p>
          <a:endParaRPr lang="en-US"/>
        </a:p>
      </dgm:t>
    </dgm:pt>
    <dgm:pt modelId="{1A0424A3-F252-418E-932F-54FB0F29F4ED}" type="sibTrans" cxnId="{41226709-B130-41A0-8EC7-A9CE117D75F6}">
      <dgm:prSet/>
      <dgm:spPr/>
      <dgm:t>
        <a:bodyPr/>
        <a:lstStyle/>
        <a:p>
          <a:endParaRPr lang="en-US"/>
        </a:p>
      </dgm:t>
    </dgm:pt>
    <dgm:pt modelId="{C0D1FD9F-A13C-4F75-8611-5BE362EC70E5}">
      <dgm:prSet/>
      <dgm:spPr/>
      <dgm:t>
        <a:bodyPr/>
        <a:lstStyle/>
        <a:p>
          <a:r>
            <a:rPr lang="en-US"/>
            <a:t>Task 2</a:t>
          </a:r>
        </a:p>
      </dgm:t>
    </dgm:pt>
    <dgm:pt modelId="{B0D999C0-1617-46FC-8CE5-94B632ACF146}" type="parTrans" cxnId="{0D9DC692-A548-4A13-9E1C-5884BC73AB4B}">
      <dgm:prSet/>
      <dgm:spPr/>
      <dgm:t>
        <a:bodyPr/>
        <a:lstStyle/>
        <a:p>
          <a:endParaRPr lang="en-US"/>
        </a:p>
      </dgm:t>
    </dgm:pt>
    <dgm:pt modelId="{AF972B46-3190-477E-8B57-129AE3F0418B}" type="sibTrans" cxnId="{0D9DC692-A548-4A13-9E1C-5884BC73AB4B}">
      <dgm:prSet/>
      <dgm:spPr/>
      <dgm:t>
        <a:bodyPr/>
        <a:lstStyle/>
        <a:p>
          <a:endParaRPr lang="en-US"/>
        </a:p>
      </dgm:t>
    </dgm:pt>
    <dgm:pt modelId="{7921B5B8-B76B-49E5-B40C-87BB453091FC}">
      <dgm:prSet custT="1"/>
      <dgm:spPr/>
      <dgm:t>
        <a:bodyPr/>
        <a:lstStyle/>
        <a:p>
          <a:pPr rtl="0"/>
          <a:r>
            <a:rPr lang="en-US" sz="2400" kern="1200">
              <a:latin typeface="+mn-lt"/>
            </a:rPr>
            <a:t>Completed </a:t>
          </a:r>
          <a:r>
            <a:rPr lang="en-US" sz="2400" kern="1200">
              <a:solidFill>
                <a:srgbClr val="043A5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successfully by 4/4 </a:t>
          </a:r>
          <a:r>
            <a:rPr lang="en-US" sz="2400" kern="1200">
              <a:latin typeface="+mn-lt"/>
            </a:rPr>
            <a:t>users.</a:t>
          </a:r>
        </a:p>
      </dgm:t>
    </dgm:pt>
    <dgm:pt modelId="{B44B4040-C16C-41AB-938C-466304991103}" type="parTrans" cxnId="{00DC602D-364B-47CC-AE45-02A39EA82455}">
      <dgm:prSet/>
      <dgm:spPr/>
      <dgm:t>
        <a:bodyPr/>
        <a:lstStyle/>
        <a:p>
          <a:endParaRPr lang="en-US"/>
        </a:p>
      </dgm:t>
    </dgm:pt>
    <dgm:pt modelId="{A8C9FA49-43CD-4C6B-A2FF-5271BE599E30}" type="sibTrans" cxnId="{00DC602D-364B-47CC-AE45-02A39EA82455}">
      <dgm:prSet/>
      <dgm:spPr/>
      <dgm:t>
        <a:bodyPr/>
        <a:lstStyle/>
        <a:p>
          <a:endParaRPr lang="en-US"/>
        </a:p>
      </dgm:t>
    </dgm:pt>
    <dgm:pt modelId="{6B9FE827-2F0B-4829-9DBC-5014038AABA4}">
      <dgm:prSet custT="1"/>
      <dgm:spPr/>
      <dgm:t>
        <a:bodyPr/>
        <a:lstStyle/>
        <a:p>
          <a:r>
            <a:rPr lang="en-US" sz="2400" kern="1200">
              <a:latin typeface="+mn-lt"/>
            </a:rPr>
            <a:t>Proposed Upgrade: Customized message or loading bar.</a:t>
          </a:r>
        </a:p>
      </dgm:t>
    </dgm:pt>
    <dgm:pt modelId="{02974A92-8CD6-4060-8DEC-CA2AEB5DABD3}" type="parTrans" cxnId="{90703030-AE5C-499F-A1B9-7199C528C962}">
      <dgm:prSet/>
      <dgm:spPr/>
      <dgm:t>
        <a:bodyPr/>
        <a:lstStyle/>
        <a:p>
          <a:endParaRPr lang="en-US"/>
        </a:p>
      </dgm:t>
    </dgm:pt>
    <dgm:pt modelId="{5B951B0B-D0FE-4BB9-9691-991EE9E0F48A}" type="sibTrans" cxnId="{90703030-AE5C-499F-A1B9-7199C528C962}">
      <dgm:prSet/>
      <dgm:spPr/>
      <dgm:t>
        <a:bodyPr/>
        <a:lstStyle/>
        <a:p>
          <a:endParaRPr lang="en-US"/>
        </a:p>
      </dgm:t>
    </dgm:pt>
    <dgm:pt modelId="{52BA4591-3373-426C-8F9F-DB4E2471D370}">
      <dgm:prSet/>
      <dgm:spPr/>
      <dgm:t>
        <a:bodyPr/>
        <a:lstStyle/>
        <a:p>
          <a:r>
            <a:rPr lang="en-US"/>
            <a:t>Task 3</a:t>
          </a:r>
        </a:p>
      </dgm:t>
    </dgm:pt>
    <dgm:pt modelId="{E197395A-996B-4D2B-B176-CBDDC20DC1D0}" type="parTrans" cxnId="{18693CAA-4C43-4B1B-A7E3-8A2D27EA0AF5}">
      <dgm:prSet/>
      <dgm:spPr/>
      <dgm:t>
        <a:bodyPr/>
        <a:lstStyle/>
        <a:p>
          <a:endParaRPr lang="en-US"/>
        </a:p>
      </dgm:t>
    </dgm:pt>
    <dgm:pt modelId="{CDDDA689-6FDD-4E6D-8BB1-086F18FD1A2E}" type="sibTrans" cxnId="{18693CAA-4C43-4B1B-A7E3-8A2D27EA0AF5}">
      <dgm:prSet/>
      <dgm:spPr/>
      <dgm:t>
        <a:bodyPr/>
        <a:lstStyle/>
        <a:p>
          <a:endParaRPr lang="en-US"/>
        </a:p>
      </dgm:t>
    </dgm:pt>
    <dgm:pt modelId="{FF1D7047-B0A4-47CE-9E88-EB1F0CC982AC}">
      <dgm:prSet custT="1"/>
      <dgm:spPr/>
      <dgm:t>
        <a:bodyPr/>
        <a:lstStyle/>
        <a:p>
          <a:pPr rtl="0"/>
          <a:r>
            <a:rPr lang="en-US" sz="2000" kern="1200">
              <a:solidFill>
                <a:srgbClr val="043A5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Completed successfully by 2/4 of users.</a:t>
          </a:r>
        </a:p>
      </dgm:t>
    </dgm:pt>
    <dgm:pt modelId="{29548104-5507-49E8-9551-14E45E2011EF}" type="parTrans" cxnId="{AC20F91C-3AB0-4384-9855-DE063472D5C8}">
      <dgm:prSet/>
      <dgm:spPr/>
      <dgm:t>
        <a:bodyPr/>
        <a:lstStyle/>
        <a:p>
          <a:endParaRPr lang="en-US"/>
        </a:p>
      </dgm:t>
    </dgm:pt>
    <dgm:pt modelId="{FA6E52FE-71B8-43DF-8E7B-1178EAE62163}" type="sibTrans" cxnId="{AC20F91C-3AB0-4384-9855-DE063472D5C8}">
      <dgm:prSet/>
      <dgm:spPr/>
      <dgm:t>
        <a:bodyPr/>
        <a:lstStyle/>
        <a:p>
          <a:endParaRPr lang="en-US"/>
        </a:p>
      </dgm:t>
    </dgm:pt>
    <dgm:pt modelId="{920A393A-BC55-4F4A-87AA-598B6052754A}">
      <dgm:prSet custT="1"/>
      <dgm:spPr/>
      <dgm:t>
        <a:bodyPr/>
        <a:lstStyle/>
        <a:p>
          <a:r>
            <a:rPr lang="en-US" sz="2000" kern="1200">
              <a:latin typeface="+mn-lt"/>
            </a:rPr>
            <a:t>Proposed Solution: Enlarging footer and adding text.</a:t>
          </a:r>
        </a:p>
      </dgm:t>
    </dgm:pt>
    <dgm:pt modelId="{C201D601-13B8-4413-B40E-E1989E3AA730}" type="parTrans" cxnId="{5D436A60-B2FD-4732-89E7-C506A6759DDF}">
      <dgm:prSet/>
      <dgm:spPr/>
      <dgm:t>
        <a:bodyPr/>
        <a:lstStyle/>
        <a:p>
          <a:endParaRPr lang="en-US"/>
        </a:p>
      </dgm:t>
    </dgm:pt>
    <dgm:pt modelId="{3A493A08-2F92-47AB-AD87-8D77C72D3978}" type="sibTrans" cxnId="{5D436A60-B2FD-4732-89E7-C506A6759DDF}">
      <dgm:prSet/>
      <dgm:spPr/>
      <dgm:t>
        <a:bodyPr/>
        <a:lstStyle/>
        <a:p>
          <a:endParaRPr lang="en-US"/>
        </a:p>
      </dgm:t>
    </dgm:pt>
    <dgm:pt modelId="{E9103E7B-8062-4D39-83AD-7ECDA7E48DB5}">
      <dgm:prSet phldr="0" custT="1"/>
      <dgm:spPr/>
      <dgm:t>
        <a:bodyPr/>
        <a:lstStyle/>
        <a:p>
          <a:r>
            <a:rPr lang="en-US" sz="2000" kern="1200">
              <a:solidFill>
                <a:srgbClr val="043A5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Footer buttons are too small.</a:t>
          </a:r>
          <a:endParaRPr lang="ca-ES" sz="2000" kern="1200">
            <a:solidFill>
              <a:srgbClr val="043A5B">
                <a:hueOff val="0"/>
                <a:satOff val="0"/>
                <a:lumOff val="0"/>
                <a:alphaOff val="0"/>
              </a:srgbClr>
            </a:solidFill>
            <a:latin typeface="+mn-lt"/>
            <a:ea typeface="+mn-ea"/>
            <a:cs typeface="+mn-cs"/>
          </a:endParaRPr>
        </a:p>
      </dgm:t>
    </dgm:pt>
    <dgm:pt modelId="{4D97C0B3-07BC-4090-9ED8-4F596E96025B}" type="parTrans" cxnId="{4951D5E2-54EF-47D8-9402-7759A7EA05F7}">
      <dgm:prSet/>
      <dgm:spPr/>
      <dgm:t>
        <a:bodyPr/>
        <a:lstStyle/>
        <a:p>
          <a:endParaRPr lang="en-GB"/>
        </a:p>
      </dgm:t>
    </dgm:pt>
    <dgm:pt modelId="{A7ADD619-4F4F-4B69-A5EF-9F9561B15F3E}" type="sibTrans" cxnId="{4951D5E2-54EF-47D8-9402-7759A7EA05F7}">
      <dgm:prSet/>
      <dgm:spPr/>
      <dgm:t>
        <a:bodyPr/>
        <a:lstStyle/>
        <a:p>
          <a:endParaRPr lang="en-GB"/>
        </a:p>
      </dgm:t>
    </dgm:pt>
    <dgm:pt modelId="{0620891B-8119-4B7B-9D70-5E39F60C6D46}" type="pres">
      <dgm:prSet presAssocID="{A204E19E-D71D-4D70-B3D8-378D6B50C79A}" presName="Name0" presStyleCnt="0">
        <dgm:presLayoutVars>
          <dgm:dir/>
          <dgm:animLvl val="lvl"/>
          <dgm:resizeHandles val="exact"/>
        </dgm:presLayoutVars>
      </dgm:prSet>
      <dgm:spPr/>
    </dgm:pt>
    <dgm:pt modelId="{2F1E560E-F069-4045-938B-E501026982DC}" type="pres">
      <dgm:prSet presAssocID="{AFF7BFA2-841D-431B-8F25-C7955BE9328B}" presName="composite" presStyleCnt="0"/>
      <dgm:spPr/>
    </dgm:pt>
    <dgm:pt modelId="{A3BDBE08-141E-4705-9878-5B3162EFB59B}" type="pres">
      <dgm:prSet presAssocID="{AFF7BFA2-841D-431B-8F25-C7955BE9328B}" presName="parTx" presStyleLbl="alignNode1" presStyleIdx="0" presStyleCnt="3">
        <dgm:presLayoutVars>
          <dgm:chMax val="0"/>
          <dgm:chPref val="0"/>
        </dgm:presLayoutVars>
      </dgm:prSet>
      <dgm:spPr/>
    </dgm:pt>
    <dgm:pt modelId="{0D4797FA-BBF0-47E4-9D43-E75251A0BFBF}" type="pres">
      <dgm:prSet presAssocID="{AFF7BFA2-841D-431B-8F25-C7955BE9328B}" presName="desTx" presStyleLbl="alignAccFollowNode1" presStyleIdx="0" presStyleCnt="3">
        <dgm:presLayoutVars/>
      </dgm:prSet>
      <dgm:spPr/>
    </dgm:pt>
    <dgm:pt modelId="{C206523D-38D7-4938-BA6F-DEE925A19373}" type="pres">
      <dgm:prSet presAssocID="{666FC6A4-779D-4F3C-8023-6F30915FA93A}" presName="space" presStyleCnt="0"/>
      <dgm:spPr/>
    </dgm:pt>
    <dgm:pt modelId="{2C2D899E-EC4E-44D3-A971-C7DB07989324}" type="pres">
      <dgm:prSet presAssocID="{C0D1FD9F-A13C-4F75-8611-5BE362EC70E5}" presName="composite" presStyleCnt="0"/>
      <dgm:spPr/>
    </dgm:pt>
    <dgm:pt modelId="{0B33B669-1616-4F03-9BDB-7D6134BD64AC}" type="pres">
      <dgm:prSet presAssocID="{C0D1FD9F-A13C-4F75-8611-5BE362EC70E5}" presName="parTx" presStyleLbl="alignNode1" presStyleIdx="1" presStyleCnt="3">
        <dgm:presLayoutVars>
          <dgm:chMax val="0"/>
          <dgm:chPref val="0"/>
        </dgm:presLayoutVars>
      </dgm:prSet>
      <dgm:spPr/>
    </dgm:pt>
    <dgm:pt modelId="{CB2D7EFB-1779-4EBE-A68A-5E1B953F7FCF}" type="pres">
      <dgm:prSet presAssocID="{C0D1FD9F-A13C-4F75-8611-5BE362EC70E5}" presName="desTx" presStyleLbl="alignAccFollowNode1" presStyleIdx="1" presStyleCnt="3">
        <dgm:presLayoutVars/>
      </dgm:prSet>
      <dgm:spPr/>
    </dgm:pt>
    <dgm:pt modelId="{52990B74-D245-42F4-A869-93A7D9694FA9}" type="pres">
      <dgm:prSet presAssocID="{AF972B46-3190-477E-8B57-129AE3F0418B}" presName="space" presStyleCnt="0"/>
      <dgm:spPr/>
    </dgm:pt>
    <dgm:pt modelId="{4FE2E1C6-9594-46A1-98CF-C4AD5E95C9B4}" type="pres">
      <dgm:prSet presAssocID="{52BA4591-3373-426C-8F9F-DB4E2471D370}" presName="composite" presStyleCnt="0"/>
      <dgm:spPr/>
    </dgm:pt>
    <dgm:pt modelId="{37A1E6EC-A4F2-4AF9-851F-4F2801D15F28}" type="pres">
      <dgm:prSet presAssocID="{52BA4591-3373-426C-8F9F-DB4E2471D370}" presName="parTx" presStyleLbl="alignNode1" presStyleIdx="2" presStyleCnt="3">
        <dgm:presLayoutVars>
          <dgm:chMax val="0"/>
          <dgm:chPref val="0"/>
        </dgm:presLayoutVars>
      </dgm:prSet>
      <dgm:spPr/>
    </dgm:pt>
    <dgm:pt modelId="{8489BAC1-D192-4AF9-AF03-0114AF558C18}" type="pres">
      <dgm:prSet presAssocID="{52BA4591-3373-426C-8F9F-DB4E2471D370}" presName="desTx" presStyleLbl="alignAccFollowNode1" presStyleIdx="2" presStyleCnt="3">
        <dgm:presLayoutVars/>
      </dgm:prSet>
      <dgm:spPr/>
    </dgm:pt>
  </dgm:ptLst>
  <dgm:cxnLst>
    <dgm:cxn modelId="{51363308-54C8-424C-BF85-C3D471115E77}" type="presOf" srcId="{6B9FE827-2F0B-4829-9DBC-5014038AABA4}" destId="{CB2D7EFB-1779-4EBE-A68A-5E1B953F7FCF}" srcOrd="0" destOrd="1" presId="urn:microsoft.com/office/officeart/2016/7/layout/HorizontalActionList"/>
    <dgm:cxn modelId="{41226709-B130-41A0-8EC7-A9CE117D75F6}" srcId="{AFF7BFA2-841D-431B-8F25-C7955BE9328B}" destId="{3E56FFCD-1EC2-4CA2-A5FA-3E2B817591F8}" srcOrd="2" destOrd="0" parTransId="{E66B5855-2B63-4051-BCF4-0049E33CEE8C}" sibTransId="{1A0424A3-F252-418E-932F-54FB0F29F4ED}"/>
    <dgm:cxn modelId="{AC20F91C-3AB0-4384-9855-DE063472D5C8}" srcId="{52BA4591-3373-426C-8F9F-DB4E2471D370}" destId="{FF1D7047-B0A4-47CE-9E88-EB1F0CC982AC}" srcOrd="0" destOrd="0" parTransId="{29548104-5507-49E8-9551-14E45E2011EF}" sibTransId="{FA6E52FE-71B8-43DF-8E7B-1178EAE62163}"/>
    <dgm:cxn modelId="{00DC602D-364B-47CC-AE45-02A39EA82455}" srcId="{C0D1FD9F-A13C-4F75-8611-5BE362EC70E5}" destId="{7921B5B8-B76B-49E5-B40C-87BB453091FC}" srcOrd="0" destOrd="0" parTransId="{B44B4040-C16C-41AB-938C-466304991103}" sibTransId="{A8C9FA49-43CD-4C6B-A2FF-5271BE599E30}"/>
    <dgm:cxn modelId="{90703030-AE5C-499F-A1B9-7199C528C962}" srcId="{C0D1FD9F-A13C-4F75-8611-5BE362EC70E5}" destId="{6B9FE827-2F0B-4829-9DBC-5014038AABA4}" srcOrd="1" destOrd="0" parTransId="{02974A92-8CD6-4060-8DEC-CA2AEB5DABD3}" sibTransId="{5B951B0B-D0FE-4BB9-9691-991EE9E0F48A}"/>
    <dgm:cxn modelId="{5D436A60-B2FD-4732-89E7-C506A6759DDF}" srcId="{52BA4591-3373-426C-8F9F-DB4E2471D370}" destId="{920A393A-BC55-4F4A-87AA-598B6052754A}" srcOrd="2" destOrd="0" parTransId="{C201D601-13B8-4413-B40E-E1989E3AA730}" sibTransId="{3A493A08-2F92-47AB-AD87-8D77C72D3978}"/>
    <dgm:cxn modelId="{CBF3DE47-DE19-4AB8-82C7-5B8A1BE95EB5}" srcId="{A204E19E-D71D-4D70-B3D8-378D6B50C79A}" destId="{AFF7BFA2-841D-431B-8F25-C7955BE9328B}" srcOrd="0" destOrd="0" parTransId="{6C33E8A7-D282-47B6-B785-0384C0F1340F}" sibTransId="{666FC6A4-779D-4F3C-8023-6F30915FA93A}"/>
    <dgm:cxn modelId="{B9D1006B-E102-4AA5-B8C9-E74B5BDF6975}" type="presOf" srcId="{920A393A-BC55-4F4A-87AA-598B6052754A}" destId="{8489BAC1-D192-4AF9-AF03-0114AF558C18}" srcOrd="0" destOrd="2" presId="urn:microsoft.com/office/officeart/2016/7/layout/HorizontalActionList"/>
    <dgm:cxn modelId="{FC44E46B-125A-4F3D-9755-AE3E6288C986}" type="presOf" srcId="{9A76D996-B65B-4741-8758-FC8063F6BB4A}" destId="{0D4797FA-BBF0-47E4-9D43-E75251A0BFBF}" srcOrd="0" destOrd="1" presId="urn:microsoft.com/office/officeart/2016/7/layout/HorizontalActionList"/>
    <dgm:cxn modelId="{536A3D55-BA4B-45BC-B8DA-6495ADD15C4B}" type="presOf" srcId="{52BA4591-3373-426C-8F9F-DB4E2471D370}" destId="{37A1E6EC-A4F2-4AF9-851F-4F2801D15F28}" srcOrd="0" destOrd="0" presId="urn:microsoft.com/office/officeart/2016/7/layout/HorizontalActionList"/>
    <dgm:cxn modelId="{4FD8F57C-2F28-4A9B-99AF-11968F0A2A1D}" srcId="{AFF7BFA2-841D-431B-8F25-C7955BE9328B}" destId="{9A76D996-B65B-4741-8758-FC8063F6BB4A}" srcOrd="1" destOrd="0" parTransId="{44F3547C-248A-4C9C-9391-6F24470AA64C}" sibTransId="{56F7B763-BA81-4DD1-8D33-3F2D2BED6A89}"/>
    <dgm:cxn modelId="{A7593481-5F0D-4683-B034-338C8A88AA62}" type="presOf" srcId="{E9103E7B-8062-4D39-83AD-7ECDA7E48DB5}" destId="{8489BAC1-D192-4AF9-AF03-0114AF558C18}" srcOrd="0" destOrd="1" presId="urn:microsoft.com/office/officeart/2016/7/layout/HorizontalActionList"/>
    <dgm:cxn modelId="{8D72C68C-41F1-43A9-AE4A-F8FF23CCCE34}" type="presOf" srcId="{2279C279-4531-461A-808F-7CAC4811B291}" destId="{0D4797FA-BBF0-47E4-9D43-E75251A0BFBF}" srcOrd="0" destOrd="0" presId="urn:microsoft.com/office/officeart/2016/7/layout/HorizontalActionList"/>
    <dgm:cxn modelId="{0D9DC692-A548-4A13-9E1C-5884BC73AB4B}" srcId="{A204E19E-D71D-4D70-B3D8-378D6B50C79A}" destId="{C0D1FD9F-A13C-4F75-8611-5BE362EC70E5}" srcOrd="1" destOrd="0" parTransId="{B0D999C0-1617-46FC-8CE5-94B632ACF146}" sibTransId="{AF972B46-3190-477E-8B57-129AE3F0418B}"/>
    <dgm:cxn modelId="{2D3EADA2-791B-4D62-AB4B-4AE0865DF0CE}" type="presOf" srcId="{7921B5B8-B76B-49E5-B40C-87BB453091FC}" destId="{CB2D7EFB-1779-4EBE-A68A-5E1B953F7FCF}" srcOrd="0" destOrd="0" presId="urn:microsoft.com/office/officeart/2016/7/layout/HorizontalActionList"/>
    <dgm:cxn modelId="{18693CAA-4C43-4B1B-A7E3-8A2D27EA0AF5}" srcId="{A204E19E-D71D-4D70-B3D8-378D6B50C79A}" destId="{52BA4591-3373-426C-8F9F-DB4E2471D370}" srcOrd="2" destOrd="0" parTransId="{E197395A-996B-4D2B-B176-CBDDC20DC1D0}" sibTransId="{CDDDA689-6FDD-4E6D-8BB1-086F18FD1A2E}"/>
    <dgm:cxn modelId="{B2B044AA-A3BF-4CF0-B042-80496CED2FD3}" type="presOf" srcId="{3E56FFCD-1EC2-4CA2-A5FA-3E2B817591F8}" destId="{0D4797FA-BBF0-47E4-9D43-E75251A0BFBF}" srcOrd="0" destOrd="2" presId="urn:microsoft.com/office/officeart/2016/7/layout/HorizontalActionList"/>
    <dgm:cxn modelId="{80EFD7B2-BA62-4754-853C-512B19181ADB}" type="presOf" srcId="{A204E19E-D71D-4D70-B3D8-378D6B50C79A}" destId="{0620891B-8119-4B7B-9D70-5E39F60C6D46}" srcOrd="0" destOrd="0" presId="urn:microsoft.com/office/officeart/2016/7/layout/HorizontalActionList"/>
    <dgm:cxn modelId="{F15FD9C1-34BA-47F4-B8F9-F91E419845A9}" srcId="{AFF7BFA2-841D-431B-8F25-C7955BE9328B}" destId="{2279C279-4531-461A-808F-7CAC4811B291}" srcOrd="0" destOrd="0" parTransId="{64F4EB8E-4FE1-4F2D-8564-B7EBE524CA74}" sibTransId="{1E52030A-6DD3-4CEF-BD9A-CD143F20D58D}"/>
    <dgm:cxn modelId="{6BA162C2-C8DB-4721-8371-A26705DC50E0}" type="presOf" srcId="{AFF7BFA2-841D-431B-8F25-C7955BE9328B}" destId="{A3BDBE08-141E-4705-9878-5B3162EFB59B}" srcOrd="0" destOrd="0" presId="urn:microsoft.com/office/officeart/2016/7/layout/HorizontalActionList"/>
    <dgm:cxn modelId="{CA7F09C9-BD18-4A84-88DA-1DDB9AB61F3E}" type="presOf" srcId="{FF1D7047-B0A4-47CE-9E88-EB1F0CC982AC}" destId="{8489BAC1-D192-4AF9-AF03-0114AF558C18}" srcOrd="0" destOrd="0" presId="urn:microsoft.com/office/officeart/2016/7/layout/HorizontalActionList"/>
    <dgm:cxn modelId="{4951D5E2-54EF-47D8-9402-7759A7EA05F7}" srcId="{52BA4591-3373-426C-8F9F-DB4E2471D370}" destId="{E9103E7B-8062-4D39-83AD-7ECDA7E48DB5}" srcOrd="1" destOrd="0" parTransId="{4D97C0B3-07BC-4090-9ED8-4F596E96025B}" sibTransId="{A7ADD619-4F4F-4B69-A5EF-9F9561B15F3E}"/>
    <dgm:cxn modelId="{97E0F6F7-0076-45F1-AB30-C823C6905A3E}" type="presOf" srcId="{C0D1FD9F-A13C-4F75-8611-5BE362EC70E5}" destId="{0B33B669-1616-4F03-9BDB-7D6134BD64AC}" srcOrd="0" destOrd="0" presId="urn:microsoft.com/office/officeart/2016/7/layout/HorizontalActionList"/>
    <dgm:cxn modelId="{69E5EB36-B420-48C4-AD96-ACB67DD036A1}" type="presParOf" srcId="{0620891B-8119-4B7B-9D70-5E39F60C6D46}" destId="{2F1E560E-F069-4045-938B-E501026982DC}" srcOrd="0" destOrd="0" presId="urn:microsoft.com/office/officeart/2016/7/layout/HorizontalActionList"/>
    <dgm:cxn modelId="{F286213B-D58E-4731-82BE-5D1ADA5984F0}" type="presParOf" srcId="{2F1E560E-F069-4045-938B-E501026982DC}" destId="{A3BDBE08-141E-4705-9878-5B3162EFB59B}" srcOrd="0" destOrd="0" presId="urn:microsoft.com/office/officeart/2016/7/layout/HorizontalActionList"/>
    <dgm:cxn modelId="{64B5605C-51F2-4BD8-8AFB-6DBE4AE52866}" type="presParOf" srcId="{2F1E560E-F069-4045-938B-E501026982DC}" destId="{0D4797FA-BBF0-47E4-9D43-E75251A0BFBF}" srcOrd="1" destOrd="0" presId="urn:microsoft.com/office/officeart/2016/7/layout/HorizontalActionList"/>
    <dgm:cxn modelId="{EC6CA634-525D-4326-B1CA-C3C696103858}" type="presParOf" srcId="{0620891B-8119-4B7B-9D70-5E39F60C6D46}" destId="{C206523D-38D7-4938-BA6F-DEE925A19373}" srcOrd="1" destOrd="0" presId="urn:microsoft.com/office/officeart/2016/7/layout/HorizontalActionList"/>
    <dgm:cxn modelId="{5F7822A1-8503-4598-9AE9-519B0C3A7487}" type="presParOf" srcId="{0620891B-8119-4B7B-9D70-5E39F60C6D46}" destId="{2C2D899E-EC4E-44D3-A971-C7DB07989324}" srcOrd="2" destOrd="0" presId="urn:microsoft.com/office/officeart/2016/7/layout/HorizontalActionList"/>
    <dgm:cxn modelId="{6801AA86-BC47-43D5-82E4-2AD5E54CD2DD}" type="presParOf" srcId="{2C2D899E-EC4E-44D3-A971-C7DB07989324}" destId="{0B33B669-1616-4F03-9BDB-7D6134BD64AC}" srcOrd="0" destOrd="0" presId="urn:microsoft.com/office/officeart/2016/7/layout/HorizontalActionList"/>
    <dgm:cxn modelId="{F5FC0983-8278-401F-AD39-502ABB318AFB}" type="presParOf" srcId="{2C2D899E-EC4E-44D3-A971-C7DB07989324}" destId="{CB2D7EFB-1779-4EBE-A68A-5E1B953F7FCF}" srcOrd="1" destOrd="0" presId="urn:microsoft.com/office/officeart/2016/7/layout/HorizontalActionList"/>
    <dgm:cxn modelId="{70D75962-1E46-4CBF-8029-01DD8561AF1A}" type="presParOf" srcId="{0620891B-8119-4B7B-9D70-5E39F60C6D46}" destId="{52990B74-D245-42F4-A869-93A7D9694FA9}" srcOrd="3" destOrd="0" presId="urn:microsoft.com/office/officeart/2016/7/layout/HorizontalActionList"/>
    <dgm:cxn modelId="{45CC6730-7E68-409F-87BA-ED1FF0DB3D6D}" type="presParOf" srcId="{0620891B-8119-4B7B-9D70-5E39F60C6D46}" destId="{4FE2E1C6-9594-46A1-98CF-C4AD5E95C9B4}" srcOrd="4" destOrd="0" presId="urn:microsoft.com/office/officeart/2016/7/layout/HorizontalActionList"/>
    <dgm:cxn modelId="{31493470-DBC4-4F99-ABBA-17F568E5667C}" type="presParOf" srcId="{4FE2E1C6-9594-46A1-98CF-C4AD5E95C9B4}" destId="{37A1E6EC-A4F2-4AF9-851F-4F2801D15F28}" srcOrd="0" destOrd="0" presId="urn:microsoft.com/office/officeart/2016/7/layout/HorizontalActionList"/>
    <dgm:cxn modelId="{4A2359DD-72A7-4B82-BA30-2B417205429A}" type="presParOf" srcId="{4FE2E1C6-9594-46A1-98CF-C4AD5E95C9B4}" destId="{8489BAC1-D192-4AF9-AF03-0114AF558C18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8A73B2-600D-4173-9EC1-FB574E2BFBCD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ABE6F37B-10A9-470A-8F4A-BD774D601EDD}">
      <dgm:prSet phldrT="[Text]"/>
      <dgm:spPr/>
      <dgm:t>
        <a:bodyPr/>
        <a:lstStyle/>
        <a:p>
          <a:r>
            <a:rPr lang="ca-ES" err="1"/>
            <a:t>Welcoming</a:t>
          </a:r>
          <a:endParaRPr lang="en-GB"/>
        </a:p>
      </dgm:t>
    </dgm:pt>
    <dgm:pt modelId="{30B0A71D-B044-44E3-A44E-EAA1EDDD9C9F}" type="parTrans" cxnId="{86DDF58F-6F56-4585-B038-E0A6776662CF}">
      <dgm:prSet/>
      <dgm:spPr/>
      <dgm:t>
        <a:bodyPr/>
        <a:lstStyle/>
        <a:p>
          <a:endParaRPr lang="en-GB"/>
        </a:p>
      </dgm:t>
    </dgm:pt>
    <dgm:pt modelId="{9A60473F-E800-4151-9E81-1A8C1506A6F2}" type="sibTrans" cxnId="{86DDF58F-6F56-4585-B038-E0A6776662CF}">
      <dgm:prSet/>
      <dgm:spPr/>
      <dgm:t>
        <a:bodyPr/>
        <a:lstStyle/>
        <a:p>
          <a:endParaRPr lang="en-GB"/>
        </a:p>
      </dgm:t>
    </dgm:pt>
    <dgm:pt modelId="{14987523-C105-4E3E-908B-2ADA72BC784A}">
      <dgm:prSet phldrT="[Text]"/>
      <dgm:spPr/>
      <dgm:t>
        <a:bodyPr/>
        <a:lstStyle/>
        <a:p>
          <a:r>
            <a:rPr lang="ca-ES" err="1"/>
            <a:t>Pre</a:t>
          </a:r>
          <a:r>
            <a:rPr lang="ca-ES"/>
            <a:t>-Test</a:t>
          </a:r>
          <a:endParaRPr lang="en-GB"/>
        </a:p>
      </dgm:t>
    </dgm:pt>
    <dgm:pt modelId="{37EC0BA8-67AE-4D17-869B-6B2DA28E7031}" type="parTrans" cxnId="{D358F29F-F00D-435B-9105-A5E9BCEA5754}">
      <dgm:prSet/>
      <dgm:spPr/>
      <dgm:t>
        <a:bodyPr/>
        <a:lstStyle/>
        <a:p>
          <a:endParaRPr lang="en-GB"/>
        </a:p>
      </dgm:t>
    </dgm:pt>
    <dgm:pt modelId="{5C50C6AF-0E79-41C1-A118-B0C197509939}" type="sibTrans" cxnId="{D358F29F-F00D-435B-9105-A5E9BCEA5754}">
      <dgm:prSet/>
      <dgm:spPr/>
      <dgm:t>
        <a:bodyPr/>
        <a:lstStyle/>
        <a:p>
          <a:endParaRPr lang="en-GB"/>
        </a:p>
      </dgm:t>
    </dgm:pt>
    <dgm:pt modelId="{31534967-314C-4AAD-AE55-27681DB06732}">
      <dgm:prSet phldrT="[Text]"/>
      <dgm:spPr/>
      <dgm:t>
        <a:bodyPr/>
        <a:lstStyle/>
        <a:p>
          <a:r>
            <a:rPr lang="ca-ES"/>
            <a:t>Task</a:t>
          </a:r>
          <a:endParaRPr lang="en-GB"/>
        </a:p>
      </dgm:t>
    </dgm:pt>
    <dgm:pt modelId="{83ECCFC6-020A-4833-8D55-C17B44EF635E}" type="parTrans" cxnId="{B7C42CA8-2CB9-4D96-A9D7-9573FBAC8B9B}">
      <dgm:prSet/>
      <dgm:spPr/>
      <dgm:t>
        <a:bodyPr/>
        <a:lstStyle/>
        <a:p>
          <a:endParaRPr lang="en-GB"/>
        </a:p>
      </dgm:t>
    </dgm:pt>
    <dgm:pt modelId="{39E36E6E-572F-41DB-8B0E-6F9845F5B4B8}" type="sibTrans" cxnId="{B7C42CA8-2CB9-4D96-A9D7-9573FBAC8B9B}">
      <dgm:prSet/>
      <dgm:spPr/>
      <dgm:t>
        <a:bodyPr/>
        <a:lstStyle/>
        <a:p>
          <a:endParaRPr lang="en-GB"/>
        </a:p>
      </dgm:t>
    </dgm:pt>
    <dgm:pt modelId="{DD963945-E386-4351-AA34-9732D1775C60}">
      <dgm:prSet/>
      <dgm:spPr/>
      <dgm:t>
        <a:bodyPr/>
        <a:lstStyle/>
        <a:p>
          <a:r>
            <a:rPr lang="ca-ES"/>
            <a:t>Post-</a:t>
          </a:r>
          <a:r>
            <a:rPr lang="ca-ES" err="1"/>
            <a:t>Task</a:t>
          </a:r>
          <a:endParaRPr lang="en-GB"/>
        </a:p>
      </dgm:t>
    </dgm:pt>
    <dgm:pt modelId="{2731ADE9-7BFF-4148-BB42-531A721EA3A4}" type="parTrans" cxnId="{7F81255A-A575-429D-A439-F2809EE09C12}">
      <dgm:prSet/>
      <dgm:spPr/>
      <dgm:t>
        <a:bodyPr/>
        <a:lstStyle/>
        <a:p>
          <a:endParaRPr lang="en-GB"/>
        </a:p>
      </dgm:t>
    </dgm:pt>
    <dgm:pt modelId="{03EE085D-017C-4B05-959D-9A5126D6B1D6}" type="sibTrans" cxnId="{7F81255A-A575-429D-A439-F2809EE09C12}">
      <dgm:prSet/>
      <dgm:spPr/>
      <dgm:t>
        <a:bodyPr/>
        <a:lstStyle/>
        <a:p>
          <a:endParaRPr lang="en-GB"/>
        </a:p>
      </dgm:t>
    </dgm:pt>
    <dgm:pt modelId="{502BA46B-045E-4FF0-821F-CCAFB9431BA8}">
      <dgm:prSet/>
      <dgm:spPr/>
      <dgm:t>
        <a:bodyPr/>
        <a:lstStyle/>
        <a:p>
          <a:r>
            <a:rPr lang="ca-ES"/>
            <a:t>Post-Test</a:t>
          </a:r>
          <a:endParaRPr lang="en-GB"/>
        </a:p>
      </dgm:t>
    </dgm:pt>
    <dgm:pt modelId="{AD5CA3C2-6F0A-4C28-BD86-450802684660}" type="parTrans" cxnId="{AC1BE9BD-8A6D-4CF4-90C0-E3BCEACDEECA}">
      <dgm:prSet/>
      <dgm:spPr/>
      <dgm:t>
        <a:bodyPr/>
        <a:lstStyle/>
        <a:p>
          <a:endParaRPr lang="en-GB"/>
        </a:p>
      </dgm:t>
    </dgm:pt>
    <dgm:pt modelId="{5EFE3535-9F9F-420D-9512-5139ECC29AE7}" type="sibTrans" cxnId="{AC1BE9BD-8A6D-4CF4-90C0-E3BCEACDEECA}">
      <dgm:prSet/>
      <dgm:spPr/>
      <dgm:t>
        <a:bodyPr/>
        <a:lstStyle/>
        <a:p>
          <a:endParaRPr lang="en-GB"/>
        </a:p>
      </dgm:t>
    </dgm:pt>
    <dgm:pt modelId="{B35C5B2F-3096-4780-B7E3-36B48AB6CBD3}" type="pres">
      <dgm:prSet presAssocID="{828A73B2-600D-4173-9EC1-FB574E2BFBCD}" presName="Name0" presStyleCnt="0">
        <dgm:presLayoutVars>
          <dgm:dir/>
          <dgm:resizeHandles val="exact"/>
        </dgm:presLayoutVars>
      </dgm:prSet>
      <dgm:spPr/>
    </dgm:pt>
    <dgm:pt modelId="{2BA8B038-C821-494A-ADC1-2DAB42113616}" type="pres">
      <dgm:prSet presAssocID="{ABE6F37B-10A9-470A-8F4A-BD774D601EDD}" presName="node" presStyleLbl="node1" presStyleIdx="0" presStyleCnt="5">
        <dgm:presLayoutVars>
          <dgm:bulletEnabled val="1"/>
        </dgm:presLayoutVars>
      </dgm:prSet>
      <dgm:spPr/>
    </dgm:pt>
    <dgm:pt modelId="{3D46E98E-88CD-497D-886E-AC13A28235A2}" type="pres">
      <dgm:prSet presAssocID="{9A60473F-E800-4151-9E81-1A8C1506A6F2}" presName="sibTrans" presStyleLbl="sibTrans2D1" presStyleIdx="0" presStyleCnt="4"/>
      <dgm:spPr/>
    </dgm:pt>
    <dgm:pt modelId="{4525DE75-EA16-47DA-9465-20F21D449677}" type="pres">
      <dgm:prSet presAssocID="{9A60473F-E800-4151-9E81-1A8C1506A6F2}" presName="connectorText" presStyleLbl="sibTrans2D1" presStyleIdx="0" presStyleCnt="4"/>
      <dgm:spPr/>
    </dgm:pt>
    <dgm:pt modelId="{81C7724B-0155-40C0-A68D-5F4906BA1E8D}" type="pres">
      <dgm:prSet presAssocID="{14987523-C105-4E3E-908B-2ADA72BC784A}" presName="node" presStyleLbl="node1" presStyleIdx="1" presStyleCnt="5">
        <dgm:presLayoutVars>
          <dgm:bulletEnabled val="1"/>
        </dgm:presLayoutVars>
      </dgm:prSet>
      <dgm:spPr/>
    </dgm:pt>
    <dgm:pt modelId="{6A606275-C283-46A9-AE3D-969709EAE650}" type="pres">
      <dgm:prSet presAssocID="{5C50C6AF-0E79-41C1-A118-B0C197509939}" presName="sibTrans" presStyleLbl="sibTrans2D1" presStyleIdx="1" presStyleCnt="4"/>
      <dgm:spPr/>
    </dgm:pt>
    <dgm:pt modelId="{8AC708CE-58C1-4B0A-A9F5-DAC03E75074D}" type="pres">
      <dgm:prSet presAssocID="{5C50C6AF-0E79-41C1-A118-B0C197509939}" presName="connectorText" presStyleLbl="sibTrans2D1" presStyleIdx="1" presStyleCnt="4"/>
      <dgm:spPr/>
    </dgm:pt>
    <dgm:pt modelId="{4DCFD08D-E40B-499C-8AAC-A39B6D9979B6}" type="pres">
      <dgm:prSet presAssocID="{31534967-314C-4AAD-AE55-27681DB06732}" presName="node" presStyleLbl="node1" presStyleIdx="2" presStyleCnt="5">
        <dgm:presLayoutVars>
          <dgm:bulletEnabled val="1"/>
        </dgm:presLayoutVars>
      </dgm:prSet>
      <dgm:spPr/>
    </dgm:pt>
    <dgm:pt modelId="{4FD6EB31-FCC0-4DD4-B2EC-B6A6C81FB211}" type="pres">
      <dgm:prSet presAssocID="{39E36E6E-572F-41DB-8B0E-6F9845F5B4B8}" presName="sibTrans" presStyleLbl="sibTrans2D1" presStyleIdx="2" presStyleCnt="4"/>
      <dgm:spPr/>
    </dgm:pt>
    <dgm:pt modelId="{77F324A4-50A0-4BD5-91A3-279A1B820A88}" type="pres">
      <dgm:prSet presAssocID="{39E36E6E-572F-41DB-8B0E-6F9845F5B4B8}" presName="connectorText" presStyleLbl="sibTrans2D1" presStyleIdx="2" presStyleCnt="4"/>
      <dgm:spPr/>
    </dgm:pt>
    <dgm:pt modelId="{9B2AC400-7802-42AC-AF74-5844F615588F}" type="pres">
      <dgm:prSet presAssocID="{DD963945-E386-4351-AA34-9732D1775C60}" presName="node" presStyleLbl="node1" presStyleIdx="3" presStyleCnt="5">
        <dgm:presLayoutVars>
          <dgm:bulletEnabled val="1"/>
        </dgm:presLayoutVars>
      </dgm:prSet>
      <dgm:spPr/>
    </dgm:pt>
    <dgm:pt modelId="{631D77EC-1F70-4C47-BB23-07C7B2CD2913}" type="pres">
      <dgm:prSet presAssocID="{03EE085D-017C-4B05-959D-9A5126D6B1D6}" presName="sibTrans" presStyleLbl="sibTrans2D1" presStyleIdx="3" presStyleCnt="4"/>
      <dgm:spPr/>
    </dgm:pt>
    <dgm:pt modelId="{1ED0FCFA-0C7D-4AC4-A45A-F01F915EA2EA}" type="pres">
      <dgm:prSet presAssocID="{03EE085D-017C-4B05-959D-9A5126D6B1D6}" presName="connectorText" presStyleLbl="sibTrans2D1" presStyleIdx="3" presStyleCnt="4"/>
      <dgm:spPr/>
    </dgm:pt>
    <dgm:pt modelId="{2B4AC1B6-3653-46AA-B629-752756864D1B}" type="pres">
      <dgm:prSet presAssocID="{502BA46B-045E-4FF0-821F-CCAFB9431BA8}" presName="node" presStyleLbl="node1" presStyleIdx="4" presStyleCnt="5">
        <dgm:presLayoutVars>
          <dgm:bulletEnabled val="1"/>
        </dgm:presLayoutVars>
      </dgm:prSet>
      <dgm:spPr/>
    </dgm:pt>
  </dgm:ptLst>
  <dgm:cxnLst>
    <dgm:cxn modelId="{A160FD1B-D8B1-4BCE-9314-D368E24D3FCF}" type="presOf" srcId="{828A73B2-600D-4173-9EC1-FB574E2BFBCD}" destId="{B35C5B2F-3096-4780-B7E3-36B48AB6CBD3}" srcOrd="0" destOrd="0" presId="urn:microsoft.com/office/officeart/2005/8/layout/process1"/>
    <dgm:cxn modelId="{67BB5B21-3C0F-4DDA-BE7E-04D757561B76}" type="presOf" srcId="{ABE6F37B-10A9-470A-8F4A-BD774D601EDD}" destId="{2BA8B038-C821-494A-ADC1-2DAB42113616}" srcOrd="0" destOrd="0" presId="urn:microsoft.com/office/officeart/2005/8/layout/process1"/>
    <dgm:cxn modelId="{7C4ACF2A-69A3-497D-B438-E14D2703F710}" type="presOf" srcId="{03EE085D-017C-4B05-959D-9A5126D6B1D6}" destId="{631D77EC-1F70-4C47-BB23-07C7B2CD2913}" srcOrd="0" destOrd="0" presId="urn:microsoft.com/office/officeart/2005/8/layout/process1"/>
    <dgm:cxn modelId="{081A8345-BDCF-414F-9E2D-1AAC3C6E33C9}" type="presOf" srcId="{502BA46B-045E-4FF0-821F-CCAFB9431BA8}" destId="{2B4AC1B6-3653-46AA-B629-752756864D1B}" srcOrd="0" destOrd="0" presId="urn:microsoft.com/office/officeart/2005/8/layout/process1"/>
    <dgm:cxn modelId="{DAD64968-39EE-43A7-9644-1C0F32831AAD}" type="presOf" srcId="{DD963945-E386-4351-AA34-9732D1775C60}" destId="{9B2AC400-7802-42AC-AF74-5844F615588F}" srcOrd="0" destOrd="0" presId="urn:microsoft.com/office/officeart/2005/8/layout/process1"/>
    <dgm:cxn modelId="{622D016A-E49A-4402-8F26-66BB74B51DC0}" type="presOf" srcId="{5C50C6AF-0E79-41C1-A118-B0C197509939}" destId="{8AC708CE-58C1-4B0A-A9F5-DAC03E75074D}" srcOrd="1" destOrd="0" presId="urn:microsoft.com/office/officeart/2005/8/layout/process1"/>
    <dgm:cxn modelId="{9BD6834F-F1B6-476B-AD2D-42B2D5ED9664}" type="presOf" srcId="{31534967-314C-4AAD-AE55-27681DB06732}" destId="{4DCFD08D-E40B-499C-8AAC-A39B6D9979B6}" srcOrd="0" destOrd="0" presId="urn:microsoft.com/office/officeart/2005/8/layout/process1"/>
    <dgm:cxn modelId="{7F81255A-A575-429D-A439-F2809EE09C12}" srcId="{828A73B2-600D-4173-9EC1-FB574E2BFBCD}" destId="{DD963945-E386-4351-AA34-9732D1775C60}" srcOrd="3" destOrd="0" parTransId="{2731ADE9-7BFF-4148-BB42-531A721EA3A4}" sibTransId="{03EE085D-017C-4B05-959D-9A5126D6B1D6}"/>
    <dgm:cxn modelId="{86DDF58F-6F56-4585-B038-E0A6776662CF}" srcId="{828A73B2-600D-4173-9EC1-FB574E2BFBCD}" destId="{ABE6F37B-10A9-470A-8F4A-BD774D601EDD}" srcOrd="0" destOrd="0" parTransId="{30B0A71D-B044-44E3-A44E-EAA1EDDD9C9F}" sibTransId="{9A60473F-E800-4151-9E81-1A8C1506A6F2}"/>
    <dgm:cxn modelId="{6A635B93-F76D-434F-9C5D-CBE09994C47C}" type="presOf" srcId="{9A60473F-E800-4151-9E81-1A8C1506A6F2}" destId="{4525DE75-EA16-47DA-9465-20F21D449677}" srcOrd="1" destOrd="0" presId="urn:microsoft.com/office/officeart/2005/8/layout/process1"/>
    <dgm:cxn modelId="{A1122C9B-0098-45FD-AEC3-98EDAD9EF19A}" type="presOf" srcId="{5C50C6AF-0E79-41C1-A118-B0C197509939}" destId="{6A606275-C283-46A9-AE3D-969709EAE650}" srcOrd="0" destOrd="0" presId="urn:microsoft.com/office/officeart/2005/8/layout/process1"/>
    <dgm:cxn modelId="{E2A1039D-EB9F-489B-9363-2E88FDE55CFA}" type="presOf" srcId="{9A60473F-E800-4151-9E81-1A8C1506A6F2}" destId="{3D46E98E-88CD-497D-886E-AC13A28235A2}" srcOrd="0" destOrd="0" presId="urn:microsoft.com/office/officeart/2005/8/layout/process1"/>
    <dgm:cxn modelId="{D358F29F-F00D-435B-9105-A5E9BCEA5754}" srcId="{828A73B2-600D-4173-9EC1-FB574E2BFBCD}" destId="{14987523-C105-4E3E-908B-2ADA72BC784A}" srcOrd="1" destOrd="0" parTransId="{37EC0BA8-67AE-4D17-869B-6B2DA28E7031}" sibTransId="{5C50C6AF-0E79-41C1-A118-B0C197509939}"/>
    <dgm:cxn modelId="{9F6008A0-0A37-4D59-87E9-2BC79A6AB824}" type="presOf" srcId="{14987523-C105-4E3E-908B-2ADA72BC784A}" destId="{81C7724B-0155-40C0-A68D-5F4906BA1E8D}" srcOrd="0" destOrd="0" presId="urn:microsoft.com/office/officeart/2005/8/layout/process1"/>
    <dgm:cxn modelId="{B7C42CA8-2CB9-4D96-A9D7-9573FBAC8B9B}" srcId="{828A73B2-600D-4173-9EC1-FB574E2BFBCD}" destId="{31534967-314C-4AAD-AE55-27681DB06732}" srcOrd="2" destOrd="0" parTransId="{83ECCFC6-020A-4833-8D55-C17B44EF635E}" sibTransId="{39E36E6E-572F-41DB-8B0E-6F9845F5B4B8}"/>
    <dgm:cxn modelId="{AC1BE9BD-8A6D-4CF4-90C0-E3BCEACDEECA}" srcId="{828A73B2-600D-4173-9EC1-FB574E2BFBCD}" destId="{502BA46B-045E-4FF0-821F-CCAFB9431BA8}" srcOrd="4" destOrd="0" parTransId="{AD5CA3C2-6F0A-4C28-BD86-450802684660}" sibTransId="{5EFE3535-9F9F-420D-9512-5139ECC29AE7}"/>
    <dgm:cxn modelId="{CF4E0CC8-C3B7-4683-845E-C0BD62B564D0}" type="presOf" srcId="{39E36E6E-572F-41DB-8B0E-6F9845F5B4B8}" destId="{77F324A4-50A0-4BD5-91A3-279A1B820A88}" srcOrd="1" destOrd="0" presId="urn:microsoft.com/office/officeart/2005/8/layout/process1"/>
    <dgm:cxn modelId="{7AE6BFE1-FE42-4C45-8201-0E2096B75452}" type="presOf" srcId="{03EE085D-017C-4B05-959D-9A5126D6B1D6}" destId="{1ED0FCFA-0C7D-4AC4-A45A-F01F915EA2EA}" srcOrd="1" destOrd="0" presId="urn:microsoft.com/office/officeart/2005/8/layout/process1"/>
    <dgm:cxn modelId="{4677C0FD-674B-4804-B75C-F9D9E4B5D25E}" type="presOf" srcId="{39E36E6E-572F-41DB-8B0E-6F9845F5B4B8}" destId="{4FD6EB31-FCC0-4DD4-B2EC-B6A6C81FB211}" srcOrd="0" destOrd="0" presId="urn:microsoft.com/office/officeart/2005/8/layout/process1"/>
    <dgm:cxn modelId="{9EFF58B4-48B6-49D6-8B11-8F057AA9129D}" type="presParOf" srcId="{B35C5B2F-3096-4780-B7E3-36B48AB6CBD3}" destId="{2BA8B038-C821-494A-ADC1-2DAB42113616}" srcOrd="0" destOrd="0" presId="urn:microsoft.com/office/officeart/2005/8/layout/process1"/>
    <dgm:cxn modelId="{BAA68F7F-5496-4119-BE78-668CC94C13D1}" type="presParOf" srcId="{B35C5B2F-3096-4780-B7E3-36B48AB6CBD3}" destId="{3D46E98E-88CD-497D-886E-AC13A28235A2}" srcOrd="1" destOrd="0" presId="urn:microsoft.com/office/officeart/2005/8/layout/process1"/>
    <dgm:cxn modelId="{85F76875-FC84-48DC-9926-247407520EF5}" type="presParOf" srcId="{3D46E98E-88CD-497D-886E-AC13A28235A2}" destId="{4525DE75-EA16-47DA-9465-20F21D449677}" srcOrd="0" destOrd="0" presId="urn:microsoft.com/office/officeart/2005/8/layout/process1"/>
    <dgm:cxn modelId="{4DA466E2-8948-4F2E-B4EE-AF53D99B81B9}" type="presParOf" srcId="{B35C5B2F-3096-4780-B7E3-36B48AB6CBD3}" destId="{81C7724B-0155-40C0-A68D-5F4906BA1E8D}" srcOrd="2" destOrd="0" presId="urn:microsoft.com/office/officeart/2005/8/layout/process1"/>
    <dgm:cxn modelId="{5D70EE1F-5BDB-4FFA-AE96-CC9F8DF189A7}" type="presParOf" srcId="{B35C5B2F-3096-4780-B7E3-36B48AB6CBD3}" destId="{6A606275-C283-46A9-AE3D-969709EAE650}" srcOrd="3" destOrd="0" presId="urn:microsoft.com/office/officeart/2005/8/layout/process1"/>
    <dgm:cxn modelId="{1151467E-7DE3-4277-8034-0574B57252CC}" type="presParOf" srcId="{6A606275-C283-46A9-AE3D-969709EAE650}" destId="{8AC708CE-58C1-4B0A-A9F5-DAC03E75074D}" srcOrd="0" destOrd="0" presId="urn:microsoft.com/office/officeart/2005/8/layout/process1"/>
    <dgm:cxn modelId="{21CB4224-C85D-4762-A8E8-BBA825AB361B}" type="presParOf" srcId="{B35C5B2F-3096-4780-B7E3-36B48AB6CBD3}" destId="{4DCFD08D-E40B-499C-8AAC-A39B6D9979B6}" srcOrd="4" destOrd="0" presId="urn:microsoft.com/office/officeart/2005/8/layout/process1"/>
    <dgm:cxn modelId="{85E8046E-29D2-4FDA-895A-6AD33819F4F2}" type="presParOf" srcId="{B35C5B2F-3096-4780-B7E3-36B48AB6CBD3}" destId="{4FD6EB31-FCC0-4DD4-B2EC-B6A6C81FB211}" srcOrd="5" destOrd="0" presId="urn:microsoft.com/office/officeart/2005/8/layout/process1"/>
    <dgm:cxn modelId="{CAD140BB-241F-4FFB-97C9-60E1914E46F8}" type="presParOf" srcId="{4FD6EB31-FCC0-4DD4-B2EC-B6A6C81FB211}" destId="{77F324A4-50A0-4BD5-91A3-279A1B820A88}" srcOrd="0" destOrd="0" presId="urn:microsoft.com/office/officeart/2005/8/layout/process1"/>
    <dgm:cxn modelId="{B8E81FD0-A5EE-4669-A774-722012C98AE5}" type="presParOf" srcId="{B35C5B2F-3096-4780-B7E3-36B48AB6CBD3}" destId="{9B2AC400-7802-42AC-AF74-5844F615588F}" srcOrd="6" destOrd="0" presId="urn:microsoft.com/office/officeart/2005/8/layout/process1"/>
    <dgm:cxn modelId="{8C993D12-794C-4929-873F-8FABFD0879FE}" type="presParOf" srcId="{B35C5B2F-3096-4780-B7E3-36B48AB6CBD3}" destId="{631D77EC-1F70-4C47-BB23-07C7B2CD2913}" srcOrd="7" destOrd="0" presId="urn:microsoft.com/office/officeart/2005/8/layout/process1"/>
    <dgm:cxn modelId="{F5405BFA-E800-4579-9BF9-6C05AC88A620}" type="presParOf" srcId="{631D77EC-1F70-4C47-BB23-07C7B2CD2913}" destId="{1ED0FCFA-0C7D-4AC4-A45A-F01F915EA2EA}" srcOrd="0" destOrd="0" presId="urn:microsoft.com/office/officeart/2005/8/layout/process1"/>
    <dgm:cxn modelId="{9F432A44-B03D-46FC-9CBE-B8D1EE449A4B}" type="presParOf" srcId="{B35C5B2F-3096-4780-B7E3-36B48AB6CBD3}" destId="{2B4AC1B6-3653-46AA-B629-752756864D1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1295CD-5360-453C-8C57-274214874A76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F2D2D3B-193F-4829-96D3-6105012AAB37}">
      <dgm:prSet custT="1"/>
      <dgm:spPr/>
      <dgm:t>
        <a:bodyPr/>
        <a:lstStyle/>
        <a:p>
          <a:r>
            <a:rPr lang="ca-ES" sz="4400" b="0" i="0" err="1"/>
            <a:t>Time</a:t>
          </a:r>
          <a:r>
            <a:rPr lang="ca-ES" sz="4400" b="0" i="0"/>
            <a:t> To </a:t>
          </a:r>
          <a:r>
            <a:rPr lang="ca-ES" sz="4400" b="0" i="0" err="1"/>
            <a:t>First</a:t>
          </a:r>
          <a:r>
            <a:rPr lang="ca-ES" sz="4400" b="0" i="0"/>
            <a:t> </a:t>
          </a:r>
          <a:r>
            <a:rPr lang="ca-ES" sz="4400" b="0" i="0" err="1"/>
            <a:t>Fixation</a:t>
          </a:r>
          <a:endParaRPr lang="en-US" sz="4400"/>
        </a:p>
      </dgm:t>
    </dgm:pt>
    <dgm:pt modelId="{497DD49C-DBEE-4C35-9DDB-635DACEE904C}" type="parTrans" cxnId="{D35F25A1-7493-43C1-B5D0-462E9F5D8669}">
      <dgm:prSet/>
      <dgm:spPr/>
      <dgm:t>
        <a:bodyPr/>
        <a:lstStyle/>
        <a:p>
          <a:endParaRPr lang="en-US" sz="1200"/>
        </a:p>
      </dgm:t>
    </dgm:pt>
    <dgm:pt modelId="{B29F7555-E013-4019-B1F1-B92914FDC410}" type="sibTrans" cxnId="{D35F25A1-7493-43C1-B5D0-462E9F5D8669}">
      <dgm:prSet/>
      <dgm:spPr/>
      <dgm:t>
        <a:bodyPr/>
        <a:lstStyle/>
        <a:p>
          <a:endParaRPr lang="en-US" sz="1200"/>
        </a:p>
      </dgm:t>
    </dgm:pt>
    <dgm:pt modelId="{8C546A50-AF26-4809-9462-E319A233870A}">
      <dgm:prSet custT="1"/>
      <dgm:spPr/>
      <dgm:t>
        <a:bodyPr/>
        <a:lstStyle/>
        <a:p>
          <a:r>
            <a:rPr lang="ca-ES" sz="4400" b="0" i="0"/>
            <a:t>Total </a:t>
          </a:r>
          <a:r>
            <a:rPr lang="ca-ES" sz="4400" b="0" i="0" err="1"/>
            <a:t>Time</a:t>
          </a:r>
          <a:r>
            <a:rPr lang="ca-ES" sz="4400" b="0" i="0"/>
            <a:t> Of </a:t>
          </a:r>
          <a:r>
            <a:rPr lang="ca-ES" sz="4400" b="0" i="0" err="1"/>
            <a:t>Fixation</a:t>
          </a:r>
          <a:endParaRPr lang="en-US" sz="4400"/>
        </a:p>
      </dgm:t>
    </dgm:pt>
    <dgm:pt modelId="{0A7A78F8-9428-4589-8C53-24E8BC6E20A3}" type="parTrans" cxnId="{3DEA7498-434E-44E8-83DD-4B79A9C571A4}">
      <dgm:prSet/>
      <dgm:spPr/>
      <dgm:t>
        <a:bodyPr/>
        <a:lstStyle/>
        <a:p>
          <a:endParaRPr lang="en-US" sz="1200"/>
        </a:p>
      </dgm:t>
    </dgm:pt>
    <dgm:pt modelId="{4AC7436D-D478-4F91-949D-0CC0D9091AE2}" type="sibTrans" cxnId="{3DEA7498-434E-44E8-83DD-4B79A9C571A4}">
      <dgm:prSet/>
      <dgm:spPr/>
      <dgm:t>
        <a:bodyPr/>
        <a:lstStyle/>
        <a:p>
          <a:endParaRPr lang="en-US" sz="1200"/>
        </a:p>
      </dgm:t>
    </dgm:pt>
    <dgm:pt modelId="{29A03878-CCD4-40FE-83D1-FD9BB587D5E1}">
      <dgm:prSet custT="1"/>
      <dgm:spPr/>
      <dgm:t>
        <a:bodyPr/>
        <a:lstStyle/>
        <a:p>
          <a:r>
            <a:rPr lang="ca-ES" sz="4400" b="0" i="0"/>
            <a:t>Mouse Clicks</a:t>
          </a:r>
          <a:endParaRPr lang="en-US" sz="4400"/>
        </a:p>
      </dgm:t>
    </dgm:pt>
    <dgm:pt modelId="{4917B28A-F016-4667-B763-A209465CED44}" type="parTrans" cxnId="{4134CF6C-2856-413B-9561-918E2DC5C7C9}">
      <dgm:prSet/>
      <dgm:spPr/>
      <dgm:t>
        <a:bodyPr/>
        <a:lstStyle/>
        <a:p>
          <a:endParaRPr lang="en-US" sz="1200"/>
        </a:p>
      </dgm:t>
    </dgm:pt>
    <dgm:pt modelId="{4B23C05B-633F-481D-94B4-E840E5B4ADE1}" type="sibTrans" cxnId="{4134CF6C-2856-413B-9561-918E2DC5C7C9}">
      <dgm:prSet/>
      <dgm:spPr/>
      <dgm:t>
        <a:bodyPr/>
        <a:lstStyle/>
        <a:p>
          <a:endParaRPr lang="en-US" sz="1200"/>
        </a:p>
      </dgm:t>
    </dgm:pt>
    <dgm:pt modelId="{325EAABE-B825-41D7-9F06-4E7D49B59293}" type="pres">
      <dgm:prSet presAssocID="{2F1295CD-5360-453C-8C57-274214874A76}" presName="linear" presStyleCnt="0">
        <dgm:presLayoutVars>
          <dgm:animLvl val="lvl"/>
          <dgm:resizeHandles val="exact"/>
        </dgm:presLayoutVars>
      </dgm:prSet>
      <dgm:spPr/>
    </dgm:pt>
    <dgm:pt modelId="{DB3FEF5E-36B6-46FA-BA2D-5FD13EEE76D7}" type="pres">
      <dgm:prSet presAssocID="{FF2D2D3B-193F-4829-96D3-6105012AAB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E5BA6E6-6406-4D33-86A1-095AB3A4C6E6}" type="pres">
      <dgm:prSet presAssocID="{B29F7555-E013-4019-B1F1-B92914FDC410}" presName="spacer" presStyleCnt="0"/>
      <dgm:spPr/>
    </dgm:pt>
    <dgm:pt modelId="{9CD020C7-7863-4788-A97B-D49FCF500CBF}" type="pres">
      <dgm:prSet presAssocID="{8C546A50-AF26-4809-9462-E319A23387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967272-D8D3-42B9-96CA-627D90C0FBB5}" type="pres">
      <dgm:prSet presAssocID="{4AC7436D-D478-4F91-949D-0CC0D9091AE2}" presName="spacer" presStyleCnt="0"/>
      <dgm:spPr/>
    </dgm:pt>
    <dgm:pt modelId="{E4556B99-FD2F-44EA-BF23-9BC16F94ED1B}" type="pres">
      <dgm:prSet presAssocID="{29A03878-CCD4-40FE-83D1-FD9BB587D5E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134CF6C-2856-413B-9561-918E2DC5C7C9}" srcId="{2F1295CD-5360-453C-8C57-274214874A76}" destId="{29A03878-CCD4-40FE-83D1-FD9BB587D5E1}" srcOrd="2" destOrd="0" parTransId="{4917B28A-F016-4667-B763-A209465CED44}" sibTransId="{4B23C05B-633F-481D-94B4-E840E5B4ADE1}"/>
    <dgm:cxn modelId="{266C7488-DB14-4EAA-B992-A008670FC573}" type="presOf" srcId="{FF2D2D3B-193F-4829-96D3-6105012AAB37}" destId="{DB3FEF5E-36B6-46FA-BA2D-5FD13EEE76D7}" srcOrd="0" destOrd="0" presId="urn:microsoft.com/office/officeart/2005/8/layout/vList2"/>
    <dgm:cxn modelId="{3DEA7498-434E-44E8-83DD-4B79A9C571A4}" srcId="{2F1295CD-5360-453C-8C57-274214874A76}" destId="{8C546A50-AF26-4809-9462-E319A233870A}" srcOrd="1" destOrd="0" parTransId="{0A7A78F8-9428-4589-8C53-24E8BC6E20A3}" sibTransId="{4AC7436D-D478-4F91-949D-0CC0D9091AE2}"/>
    <dgm:cxn modelId="{D69BB198-CAFA-45E1-B345-0FE015632F83}" type="presOf" srcId="{29A03878-CCD4-40FE-83D1-FD9BB587D5E1}" destId="{E4556B99-FD2F-44EA-BF23-9BC16F94ED1B}" srcOrd="0" destOrd="0" presId="urn:microsoft.com/office/officeart/2005/8/layout/vList2"/>
    <dgm:cxn modelId="{D35F25A1-7493-43C1-B5D0-462E9F5D8669}" srcId="{2F1295CD-5360-453C-8C57-274214874A76}" destId="{FF2D2D3B-193F-4829-96D3-6105012AAB37}" srcOrd="0" destOrd="0" parTransId="{497DD49C-DBEE-4C35-9DDB-635DACEE904C}" sibTransId="{B29F7555-E013-4019-B1F1-B92914FDC410}"/>
    <dgm:cxn modelId="{8C470EDB-E14D-415F-9D7D-65C267E0D1C8}" type="presOf" srcId="{2F1295CD-5360-453C-8C57-274214874A76}" destId="{325EAABE-B825-41D7-9F06-4E7D49B59293}" srcOrd="0" destOrd="0" presId="urn:microsoft.com/office/officeart/2005/8/layout/vList2"/>
    <dgm:cxn modelId="{0E4D4EFA-9C12-4B72-87AF-41D89CBBD2CD}" type="presOf" srcId="{8C546A50-AF26-4809-9462-E319A233870A}" destId="{9CD020C7-7863-4788-A97B-D49FCF500CBF}" srcOrd="0" destOrd="0" presId="urn:microsoft.com/office/officeart/2005/8/layout/vList2"/>
    <dgm:cxn modelId="{04548561-DB2D-425E-9096-42FFFBEFEC8A}" type="presParOf" srcId="{325EAABE-B825-41D7-9F06-4E7D49B59293}" destId="{DB3FEF5E-36B6-46FA-BA2D-5FD13EEE76D7}" srcOrd="0" destOrd="0" presId="urn:microsoft.com/office/officeart/2005/8/layout/vList2"/>
    <dgm:cxn modelId="{9D1B58E1-66F4-4ECD-899C-5F56D79F1FE7}" type="presParOf" srcId="{325EAABE-B825-41D7-9F06-4E7D49B59293}" destId="{0E5BA6E6-6406-4D33-86A1-095AB3A4C6E6}" srcOrd="1" destOrd="0" presId="urn:microsoft.com/office/officeart/2005/8/layout/vList2"/>
    <dgm:cxn modelId="{68C933A8-D308-40F7-B32D-FC9116D71277}" type="presParOf" srcId="{325EAABE-B825-41D7-9F06-4E7D49B59293}" destId="{9CD020C7-7863-4788-A97B-D49FCF500CBF}" srcOrd="2" destOrd="0" presId="urn:microsoft.com/office/officeart/2005/8/layout/vList2"/>
    <dgm:cxn modelId="{8783EBBC-0CFD-4D11-9974-1F897A5D2220}" type="presParOf" srcId="{325EAABE-B825-41D7-9F06-4E7D49B59293}" destId="{B5967272-D8D3-42B9-96CA-627D90C0FBB5}" srcOrd="3" destOrd="0" presId="urn:microsoft.com/office/officeart/2005/8/layout/vList2"/>
    <dgm:cxn modelId="{9B99B381-5641-4FB6-805B-EEE2983FA974}" type="presParOf" srcId="{325EAABE-B825-41D7-9F06-4E7D49B59293}" destId="{E4556B99-FD2F-44EA-BF23-9BC16F94ED1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10A96D-970C-4B04-BB5A-924A5C71D0C5}" type="doc">
      <dgm:prSet loTypeId="urn:microsoft.com/office/officeart/2005/8/layout/funnel1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94CA3C7F-173A-4D46-BB64-994E5A71B849}">
      <dgm:prSet phldrT="[Text]" custT="1"/>
      <dgm:spPr/>
      <dgm:t>
        <a:bodyPr/>
        <a:lstStyle/>
        <a:p>
          <a:r>
            <a:rPr lang="ca-ES" sz="2400"/>
            <a:t>Some concepts used are not </a:t>
          </a:r>
          <a:r>
            <a:rPr lang="ca-ES" sz="2400">
              <a:latin typeface="Franklin Gothic Demi"/>
            </a:rPr>
            <a:t>common</a:t>
          </a:r>
          <a:r>
            <a:rPr lang="ca-ES" sz="2400"/>
            <a:t> within the field, which caused confusion</a:t>
          </a:r>
          <a:endParaRPr lang="en-GB" sz="2400"/>
        </a:p>
      </dgm:t>
    </dgm:pt>
    <dgm:pt modelId="{D303284A-AC24-454B-970F-E9B1812C3C67}" type="parTrans" cxnId="{4F49F845-9BCA-4867-AAFE-85C9740CD010}">
      <dgm:prSet/>
      <dgm:spPr/>
      <dgm:t>
        <a:bodyPr/>
        <a:lstStyle/>
        <a:p>
          <a:endParaRPr lang="en-GB"/>
        </a:p>
      </dgm:t>
    </dgm:pt>
    <dgm:pt modelId="{94FC9FD2-16AE-42DA-964A-691C281D6086}" type="sibTrans" cxnId="{4F49F845-9BCA-4867-AAFE-85C9740CD010}">
      <dgm:prSet/>
      <dgm:spPr/>
      <dgm:t>
        <a:bodyPr/>
        <a:lstStyle/>
        <a:p>
          <a:endParaRPr lang="en-GB"/>
        </a:p>
      </dgm:t>
    </dgm:pt>
    <dgm:pt modelId="{7C9CB47C-6654-4BE5-A01B-F32544AA1966}">
      <dgm:prSet phldrT="[Text]" custT="1"/>
      <dgm:spPr/>
      <dgm:t>
        <a:bodyPr/>
        <a:lstStyle/>
        <a:p>
          <a:r>
            <a:rPr lang="ca-ES" sz="2800" err="1"/>
            <a:t>Not</a:t>
          </a:r>
          <a:r>
            <a:rPr lang="ca-ES" sz="2800"/>
            <a:t> </a:t>
          </a:r>
          <a:r>
            <a:rPr lang="ca-ES" sz="2800" err="1"/>
            <a:t>an</a:t>
          </a:r>
          <a:r>
            <a:rPr lang="ca-ES" sz="2800"/>
            <a:t> </a:t>
          </a:r>
          <a:r>
            <a:rPr lang="ca-ES" sz="2800" err="1"/>
            <a:t>easy</a:t>
          </a:r>
          <a:r>
            <a:rPr lang="ca-ES" sz="2800"/>
            <a:t> </a:t>
          </a:r>
          <a:r>
            <a:rPr lang="ca-ES" sz="2800" err="1"/>
            <a:t>task</a:t>
          </a:r>
          <a:r>
            <a:rPr lang="ca-ES" sz="2800"/>
            <a:t> to </a:t>
          </a:r>
          <a:r>
            <a:rPr lang="ca-ES" sz="2800" err="1"/>
            <a:t>complete</a:t>
          </a:r>
          <a:endParaRPr lang="en-GB" sz="2800"/>
        </a:p>
      </dgm:t>
    </dgm:pt>
    <dgm:pt modelId="{63564894-FC82-467F-9762-EA2FC68490F4}" type="parTrans" cxnId="{341B50E5-A968-4F0C-AC9D-1CBD6ACA72B2}">
      <dgm:prSet/>
      <dgm:spPr/>
      <dgm:t>
        <a:bodyPr/>
        <a:lstStyle/>
        <a:p>
          <a:endParaRPr lang="en-GB"/>
        </a:p>
      </dgm:t>
    </dgm:pt>
    <dgm:pt modelId="{32542C14-25CF-4759-8B4C-53E002EA5A72}" type="sibTrans" cxnId="{341B50E5-A968-4F0C-AC9D-1CBD6ACA72B2}">
      <dgm:prSet/>
      <dgm:spPr/>
      <dgm:t>
        <a:bodyPr/>
        <a:lstStyle/>
        <a:p>
          <a:endParaRPr lang="en-GB"/>
        </a:p>
      </dgm:t>
    </dgm:pt>
    <dgm:pt modelId="{C1329662-2235-48EA-9FE8-CFF64282B8B7}">
      <dgm:prSet phldrT="[Text]" custT="1"/>
      <dgm:spPr/>
      <dgm:t>
        <a:bodyPr/>
        <a:lstStyle/>
        <a:p>
          <a:r>
            <a:rPr lang="ca-ES" sz="2800" err="1"/>
            <a:t>The</a:t>
          </a:r>
          <a:r>
            <a:rPr lang="ca-ES" sz="2800"/>
            <a:t> </a:t>
          </a:r>
          <a:r>
            <a:rPr lang="ca-ES" sz="2800" err="1"/>
            <a:t>Campaign</a:t>
          </a:r>
          <a:r>
            <a:rPr lang="ca-ES" sz="2800"/>
            <a:t> </a:t>
          </a:r>
          <a:r>
            <a:rPr lang="ca-ES" sz="2800" err="1"/>
            <a:t>Name</a:t>
          </a:r>
          <a:r>
            <a:rPr lang="ca-ES" sz="2800"/>
            <a:t> is </a:t>
          </a:r>
          <a:r>
            <a:rPr lang="ca-ES" sz="2800" err="1"/>
            <a:t>not</a:t>
          </a:r>
          <a:r>
            <a:rPr lang="ca-ES" sz="2800"/>
            <a:t> </a:t>
          </a:r>
          <a:r>
            <a:rPr lang="ca-ES" sz="2800" err="1"/>
            <a:t>clearly</a:t>
          </a:r>
          <a:r>
            <a:rPr lang="ca-ES" sz="2800"/>
            <a:t> </a:t>
          </a:r>
          <a:r>
            <a:rPr lang="ca-ES" sz="2800" err="1"/>
            <a:t>clickable</a:t>
          </a:r>
          <a:endParaRPr lang="en-GB" sz="2800"/>
        </a:p>
      </dgm:t>
    </dgm:pt>
    <dgm:pt modelId="{D7918622-2BD4-4A2A-BC19-20777AE94BD4}" type="sibTrans" cxnId="{BAAA2775-C371-4C24-A375-212A60F138FC}">
      <dgm:prSet/>
      <dgm:spPr/>
      <dgm:t>
        <a:bodyPr/>
        <a:lstStyle/>
        <a:p>
          <a:endParaRPr lang="en-GB"/>
        </a:p>
      </dgm:t>
    </dgm:pt>
    <dgm:pt modelId="{C6C07E5E-AACA-4FA8-B963-C180486F2F21}" type="parTrans" cxnId="{BAAA2775-C371-4C24-A375-212A60F138FC}">
      <dgm:prSet/>
      <dgm:spPr/>
      <dgm:t>
        <a:bodyPr/>
        <a:lstStyle/>
        <a:p>
          <a:endParaRPr lang="en-GB"/>
        </a:p>
      </dgm:t>
    </dgm:pt>
    <dgm:pt modelId="{A6DE0F2F-2883-4DBD-A936-F785A2368910}">
      <dgm:prSet phldrT="[Text]" phldr="1"/>
      <dgm:spPr/>
      <dgm:t>
        <a:bodyPr/>
        <a:lstStyle/>
        <a:p>
          <a:endParaRPr lang="en-GB"/>
        </a:p>
      </dgm:t>
    </dgm:pt>
    <dgm:pt modelId="{CB1FBD95-6B37-4E02-8E43-E758EF86907E}" type="sibTrans" cxnId="{29349D79-B6A6-489E-A94D-DDAEBA7C7C1E}">
      <dgm:prSet/>
      <dgm:spPr/>
      <dgm:t>
        <a:bodyPr/>
        <a:lstStyle/>
        <a:p>
          <a:endParaRPr lang="en-GB"/>
        </a:p>
      </dgm:t>
    </dgm:pt>
    <dgm:pt modelId="{18668D86-33FF-4C5D-B22B-C57264117D88}" type="parTrans" cxnId="{29349D79-B6A6-489E-A94D-DDAEBA7C7C1E}">
      <dgm:prSet/>
      <dgm:spPr/>
      <dgm:t>
        <a:bodyPr/>
        <a:lstStyle/>
        <a:p>
          <a:endParaRPr lang="en-GB"/>
        </a:p>
      </dgm:t>
    </dgm:pt>
    <dgm:pt modelId="{9822C603-997E-42A4-9FFF-C1D04B806D75}" type="pres">
      <dgm:prSet presAssocID="{EB10A96D-970C-4B04-BB5A-924A5C71D0C5}" presName="Name0" presStyleCnt="0">
        <dgm:presLayoutVars>
          <dgm:chMax val="4"/>
          <dgm:resizeHandles val="exact"/>
        </dgm:presLayoutVars>
      </dgm:prSet>
      <dgm:spPr/>
    </dgm:pt>
    <dgm:pt modelId="{B6D1E344-7DE0-45D0-96FE-70C2840591CF}" type="pres">
      <dgm:prSet presAssocID="{EB10A96D-970C-4B04-BB5A-924A5C71D0C5}" presName="ellipse" presStyleLbl="trBgShp" presStyleIdx="0" presStyleCnt="1" custScaleX="95836" custScaleY="251523" custLinFactNeighborX="1638" custLinFactNeighborY="52114"/>
      <dgm:spPr/>
    </dgm:pt>
    <dgm:pt modelId="{47A83398-6E6E-40DC-B395-DED31541FDB4}" type="pres">
      <dgm:prSet presAssocID="{EB10A96D-970C-4B04-BB5A-924A5C71D0C5}" presName="arrow1" presStyleLbl="fgShp" presStyleIdx="0" presStyleCnt="1" custLinFactY="53231" custLinFactNeighborX="-6236" custLinFactNeighborY="100000"/>
      <dgm:spPr/>
    </dgm:pt>
    <dgm:pt modelId="{D2989D4C-9D12-499B-B8D0-EA6B5B2CC1A4}" type="pres">
      <dgm:prSet presAssocID="{EB10A96D-970C-4B04-BB5A-924A5C71D0C5}" presName="rectangle" presStyleLbl="revTx" presStyleIdx="0" presStyleCnt="1" custLinFactY="100000" custLinFactNeighborX="-469" custLinFactNeighborY="119375">
        <dgm:presLayoutVars>
          <dgm:bulletEnabled val="1"/>
        </dgm:presLayoutVars>
      </dgm:prSet>
      <dgm:spPr/>
    </dgm:pt>
    <dgm:pt modelId="{DCB7D866-5E23-4431-99BC-854E5FFE6F69}" type="pres">
      <dgm:prSet presAssocID="{7C9CB47C-6654-4BE5-A01B-F32544AA1966}" presName="item1" presStyleLbl="node1" presStyleIdx="0" presStyleCnt="3" custScaleX="155170" custScaleY="102598">
        <dgm:presLayoutVars>
          <dgm:bulletEnabled val="1"/>
        </dgm:presLayoutVars>
      </dgm:prSet>
      <dgm:spPr/>
    </dgm:pt>
    <dgm:pt modelId="{65BD817B-33C6-4B67-85A9-936E62D3CF25}" type="pres">
      <dgm:prSet presAssocID="{C1329662-2235-48EA-9FE8-CFF64282B8B7}" presName="item2" presStyleLbl="node1" presStyleIdx="1" presStyleCnt="3" custLinFactNeighborX="-12537" custLinFactNeighborY="-5787">
        <dgm:presLayoutVars>
          <dgm:bulletEnabled val="1"/>
        </dgm:presLayoutVars>
      </dgm:prSet>
      <dgm:spPr/>
    </dgm:pt>
    <dgm:pt modelId="{D9AA4954-A623-4505-8882-D888C9F24DFF}" type="pres">
      <dgm:prSet presAssocID="{A6DE0F2F-2883-4DBD-A936-F785A2368910}" presName="item3" presStyleLbl="node1" presStyleIdx="2" presStyleCnt="3" custScaleX="152936" custScaleY="120957">
        <dgm:presLayoutVars>
          <dgm:bulletEnabled val="1"/>
        </dgm:presLayoutVars>
      </dgm:prSet>
      <dgm:spPr/>
    </dgm:pt>
    <dgm:pt modelId="{E80E9F7C-E94E-4D9F-834E-711A0D3BF0F2}" type="pres">
      <dgm:prSet presAssocID="{EB10A96D-970C-4B04-BB5A-924A5C71D0C5}" presName="funnel" presStyleLbl="trAlignAcc1" presStyleIdx="0" presStyleCnt="1" custFlipHor="1" custScaleX="7390" custScaleY="6592" custLinFactNeighborX="17210" custLinFactNeighborY="80876"/>
      <dgm:spPr/>
    </dgm:pt>
  </dgm:ptLst>
  <dgm:cxnLst>
    <dgm:cxn modelId="{49F1CA65-3CCF-4ADB-8777-B8ADBC9A87BF}" type="presOf" srcId="{EB10A96D-970C-4B04-BB5A-924A5C71D0C5}" destId="{9822C603-997E-42A4-9FFF-C1D04B806D75}" srcOrd="0" destOrd="0" presId="urn:microsoft.com/office/officeart/2005/8/layout/funnel1"/>
    <dgm:cxn modelId="{4F49F845-9BCA-4867-AAFE-85C9740CD010}" srcId="{EB10A96D-970C-4B04-BB5A-924A5C71D0C5}" destId="{94CA3C7F-173A-4D46-BB64-994E5A71B849}" srcOrd="0" destOrd="0" parTransId="{D303284A-AC24-454B-970F-E9B1812C3C67}" sibTransId="{94FC9FD2-16AE-42DA-964A-691C281D6086}"/>
    <dgm:cxn modelId="{BAAA2775-C371-4C24-A375-212A60F138FC}" srcId="{EB10A96D-970C-4B04-BB5A-924A5C71D0C5}" destId="{C1329662-2235-48EA-9FE8-CFF64282B8B7}" srcOrd="2" destOrd="0" parTransId="{C6C07E5E-AACA-4FA8-B963-C180486F2F21}" sibTransId="{D7918622-2BD4-4A2A-BC19-20777AE94BD4}"/>
    <dgm:cxn modelId="{29349D79-B6A6-489E-A94D-DDAEBA7C7C1E}" srcId="{EB10A96D-970C-4B04-BB5A-924A5C71D0C5}" destId="{A6DE0F2F-2883-4DBD-A936-F785A2368910}" srcOrd="3" destOrd="0" parTransId="{18668D86-33FF-4C5D-B22B-C57264117D88}" sibTransId="{CB1FBD95-6B37-4E02-8E43-E758EF86907E}"/>
    <dgm:cxn modelId="{5E9FCE8F-F8FE-4687-8E91-ED2E37F5AC43}" type="presOf" srcId="{C1329662-2235-48EA-9FE8-CFF64282B8B7}" destId="{DCB7D866-5E23-4431-99BC-854E5FFE6F69}" srcOrd="0" destOrd="0" presId="urn:microsoft.com/office/officeart/2005/8/layout/funnel1"/>
    <dgm:cxn modelId="{5D74B894-7E7D-48AA-8AAF-82D61C70A756}" type="presOf" srcId="{A6DE0F2F-2883-4DBD-A936-F785A2368910}" destId="{D2989D4C-9D12-499B-B8D0-EA6B5B2CC1A4}" srcOrd="0" destOrd="0" presId="urn:microsoft.com/office/officeart/2005/8/layout/funnel1"/>
    <dgm:cxn modelId="{2D5280AE-A9A0-43F5-87DB-DB9474478A8B}" type="presOf" srcId="{7C9CB47C-6654-4BE5-A01B-F32544AA1966}" destId="{65BD817B-33C6-4B67-85A9-936E62D3CF25}" srcOrd="0" destOrd="0" presId="urn:microsoft.com/office/officeart/2005/8/layout/funnel1"/>
    <dgm:cxn modelId="{341B50E5-A968-4F0C-AC9D-1CBD6ACA72B2}" srcId="{EB10A96D-970C-4B04-BB5A-924A5C71D0C5}" destId="{7C9CB47C-6654-4BE5-A01B-F32544AA1966}" srcOrd="1" destOrd="0" parTransId="{63564894-FC82-467F-9762-EA2FC68490F4}" sibTransId="{32542C14-25CF-4759-8B4C-53E002EA5A72}"/>
    <dgm:cxn modelId="{4311CBFA-7772-4967-957A-0D272033BA36}" type="presOf" srcId="{94CA3C7F-173A-4D46-BB64-994E5A71B849}" destId="{D9AA4954-A623-4505-8882-D888C9F24DFF}" srcOrd="0" destOrd="0" presId="urn:microsoft.com/office/officeart/2005/8/layout/funnel1"/>
    <dgm:cxn modelId="{E47B37E2-4FD4-41D0-9BB5-F921A0DBC12B}" type="presParOf" srcId="{9822C603-997E-42A4-9FFF-C1D04B806D75}" destId="{B6D1E344-7DE0-45D0-96FE-70C2840591CF}" srcOrd="0" destOrd="0" presId="urn:microsoft.com/office/officeart/2005/8/layout/funnel1"/>
    <dgm:cxn modelId="{ECF4586C-78F5-4121-9961-C2BFA33FF0D8}" type="presParOf" srcId="{9822C603-997E-42A4-9FFF-C1D04B806D75}" destId="{47A83398-6E6E-40DC-B395-DED31541FDB4}" srcOrd="1" destOrd="0" presId="urn:microsoft.com/office/officeart/2005/8/layout/funnel1"/>
    <dgm:cxn modelId="{F69EDB1F-6D80-458D-A619-60312627355F}" type="presParOf" srcId="{9822C603-997E-42A4-9FFF-C1D04B806D75}" destId="{D2989D4C-9D12-499B-B8D0-EA6B5B2CC1A4}" srcOrd="2" destOrd="0" presId="urn:microsoft.com/office/officeart/2005/8/layout/funnel1"/>
    <dgm:cxn modelId="{D6C38B23-B510-40D4-A908-8D1789CD8E20}" type="presParOf" srcId="{9822C603-997E-42A4-9FFF-C1D04B806D75}" destId="{DCB7D866-5E23-4431-99BC-854E5FFE6F69}" srcOrd="3" destOrd="0" presId="urn:microsoft.com/office/officeart/2005/8/layout/funnel1"/>
    <dgm:cxn modelId="{2727EE11-78D7-44B7-9A4D-279C5FB662D3}" type="presParOf" srcId="{9822C603-997E-42A4-9FFF-C1D04B806D75}" destId="{65BD817B-33C6-4B67-85A9-936E62D3CF25}" srcOrd="4" destOrd="0" presId="urn:microsoft.com/office/officeart/2005/8/layout/funnel1"/>
    <dgm:cxn modelId="{ED63D084-56F5-401B-B1A9-E910A8DB05AA}" type="presParOf" srcId="{9822C603-997E-42A4-9FFF-C1D04B806D75}" destId="{D9AA4954-A623-4505-8882-D888C9F24DFF}" srcOrd="5" destOrd="0" presId="urn:microsoft.com/office/officeart/2005/8/layout/funnel1"/>
    <dgm:cxn modelId="{5CFB92B0-BC4B-48C1-A07E-DAEDD982E645}" type="presParOf" srcId="{9822C603-997E-42A4-9FFF-C1D04B806D75}" destId="{E80E9F7C-E94E-4D9F-834E-711A0D3BF0F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10A96D-970C-4B04-BB5A-924A5C71D0C5}" type="doc">
      <dgm:prSet loTypeId="urn:microsoft.com/office/officeart/2005/8/layout/funnel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94CA3C7F-173A-4D46-BB64-994E5A71B849}">
      <dgm:prSet phldrT="[Text]" custT="1"/>
      <dgm:spPr/>
      <dgm:t>
        <a:bodyPr/>
        <a:lstStyle/>
        <a:p>
          <a:r>
            <a:rPr lang="ca-ES" sz="2400" err="1"/>
            <a:t>User</a:t>
          </a:r>
          <a:r>
            <a:rPr lang="ca-ES" sz="2400"/>
            <a:t> </a:t>
          </a:r>
          <a:r>
            <a:rPr lang="ca-ES" sz="2400" err="1"/>
            <a:t>not</a:t>
          </a:r>
          <a:r>
            <a:rPr lang="ca-ES" sz="2400"/>
            <a:t> </a:t>
          </a:r>
          <a:r>
            <a:rPr lang="ca-ES" sz="2400" err="1"/>
            <a:t>knowing</a:t>
          </a:r>
          <a:r>
            <a:rPr lang="ca-ES" sz="2400"/>
            <a:t> </a:t>
          </a:r>
          <a:r>
            <a:rPr lang="ca-ES" sz="2400" err="1"/>
            <a:t>if</a:t>
          </a:r>
          <a:r>
            <a:rPr lang="ca-ES" sz="2400"/>
            <a:t> </a:t>
          </a:r>
          <a:r>
            <a:rPr lang="ca-ES" sz="2400" err="1"/>
            <a:t>the</a:t>
          </a:r>
          <a:r>
            <a:rPr lang="ca-ES" sz="2400"/>
            <a:t> </a:t>
          </a:r>
          <a:r>
            <a:rPr lang="ca-ES" sz="2400" err="1"/>
            <a:t>table</a:t>
          </a:r>
          <a:r>
            <a:rPr lang="ca-ES" sz="2400"/>
            <a:t> </a:t>
          </a:r>
          <a:r>
            <a:rPr lang="ca-ES" sz="2400" err="1"/>
            <a:t>was</a:t>
          </a:r>
          <a:r>
            <a:rPr lang="ca-ES" sz="2400"/>
            <a:t> </a:t>
          </a:r>
          <a:r>
            <a:rPr lang="ca-ES" sz="2400" err="1"/>
            <a:t>unavailable</a:t>
          </a:r>
          <a:r>
            <a:rPr lang="ca-ES" sz="2400"/>
            <a:t> </a:t>
          </a:r>
          <a:r>
            <a:rPr lang="ca-ES" sz="2400" err="1"/>
            <a:t>because</a:t>
          </a:r>
          <a:r>
            <a:rPr lang="ca-ES" sz="2400"/>
            <a:t> of a </a:t>
          </a:r>
          <a:r>
            <a:rPr lang="ca-ES" sz="2400" err="1"/>
            <a:t>system</a:t>
          </a:r>
          <a:r>
            <a:rPr lang="ca-ES" sz="2400"/>
            <a:t> error</a:t>
          </a:r>
          <a:endParaRPr lang="en-GB" sz="2400"/>
        </a:p>
      </dgm:t>
    </dgm:pt>
    <dgm:pt modelId="{D303284A-AC24-454B-970F-E9B1812C3C67}" type="parTrans" cxnId="{4F49F845-9BCA-4867-AAFE-85C9740CD010}">
      <dgm:prSet/>
      <dgm:spPr/>
      <dgm:t>
        <a:bodyPr/>
        <a:lstStyle/>
        <a:p>
          <a:endParaRPr lang="en-GB"/>
        </a:p>
      </dgm:t>
    </dgm:pt>
    <dgm:pt modelId="{94FC9FD2-16AE-42DA-964A-691C281D6086}" type="sibTrans" cxnId="{4F49F845-9BCA-4867-AAFE-85C9740CD010}">
      <dgm:prSet/>
      <dgm:spPr/>
      <dgm:t>
        <a:bodyPr/>
        <a:lstStyle/>
        <a:p>
          <a:endParaRPr lang="en-GB"/>
        </a:p>
      </dgm:t>
    </dgm:pt>
    <dgm:pt modelId="{7C9CB47C-6654-4BE5-A01B-F32544AA1966}">
      <dgm:prSet phldrT="[Text]" custT="1"/>
      <dgm:spPr/>
      <dgm:t>
        <a:bodyPr/>
        <a:lstStyle/>
        <a:p>
          <a:r>
            <a:rPr lang="ca-ES" sz="2800" err="1"/>
            <a:t>Message</a:t>
          </a:r>
          <a:r>
            <a:rPr lang="ca-ES" sz="2800"/>
            <a:t> </a:t>
          </a:r>
          <a:r>
            <a:rPr lang="ca-ES" sz="2800" err="1"/>
            <a:t>Not</a:t>
          </a:r>
          <a:r>
            <a:rPr lang="ca-ES" sz="2800"/>
            <a:t> Clear</a:t>
          </a:r>
          <a:endParaRPr lang="en-GB" sz="2800"/>
        </a:p>
      </dgm:t>
    </dgm:pt>
    <dgm:pt modelId="{63564894-FC82-467F-9762-EA2FC68490F4}" type="parTrans" cxnId="{341B50E5-A968-4F0C-AC9D-1CBD6ACA72B2}">
      <dgm:prSet/>
      <dgm:spPr/>
      <dgm:t>
        <a:bodyPr/>
        <a:lstStyle/>
        <a:p>
          <a:endParaRPr lang="en-GB"/>
        </a:p>
      </dgm:t>
    </dgm:pt>
    <dgm:pt modelId="{32542C14-25CF-4759-8B4C-53E002EA5A72}" type="sibTrans" cxnId="{341B50E5-A968-4F0C-AC9D-1CBD6ACA72B2}">
      <dgm:prSet/>
      <dgm:spPr/>
      <dgm:t>
        <a:bodyPr/>
        <a:lstStyle/>
        <a:p>
          <a:endParaRPr lang="en-GB"/>
        </a:p>
      </dgm:t>
    </dgm:pt>
    <dgm:pt modelId="{C1329662-2235-48EA-9FE8-CFF64282B8B7}">
      <dgm:prSet phldrT="[Text]" custT="1"/>
      <dgm:spPr/>
      <dgm:t>
        <a:bodyPr/>
        <a:lstStyle/>
        <a:p>
          <a:r>
            <a:rPr lang="ca-ES" sz="2800"/>
            <a:t>Task </a:t>
          </a:r>
          <a:r>
            <a:rPr lang="ca-ES" sz="2800" err="1"/>
            <a:t>completed</a:t>
          </a:r>
          <a:r>
            <a:rPr lang="ca-ES" sz="2800"/>
            <a:t> </a:t>
          </a:r>
          <a:r>
            <a:rPr lang="ca-ES" sz="2800" err="1"/>
            <a:t>by</a:t>
          </a:r>
          <a:r>
            <a:rPr lang="ca-ES" sz="2800"/>
            <a:t> all </a:t>
          </a:r>
          <a:r>
            <a:rPr lang="ca-ES" sz="2800" err="1"/>
            <a:t>users</a:t>
          </a:r>
          <a:r>
            <a:rPr lang="ca-ES" sz="2800"/>
            <a:t>, </a:t>
          </a:r>
          <a:r>
            <a:rPr lang="ca-ES" sz="2800" err="1"/>
            <a:t>but</a:t>
          </a:r>
          <a:r>
            <a:rPr lang="ca-ES" sz="2800"/>
            <a:t> </a:t>
          </a:r>
          <a:r>
            <a:rPr lang="ca-ES" sz="2800" err="1"/>
            <a:t>message</a:t>
          </a:r>
          <a:r>
            <a:rPr lang="ca-ES" sz="2800"/>
            <a:t> </a:t>
          </a:r>
          <a:r>
            <a:rPr lang="ca-ES" sz="2800" err="1"/>
            <a:t>not</a:t>
          </a:r>
          <a:r>
            <a:rPr lang="ca-ES" sz="2800"/>
            <a:t> </a:t>
          </a:r>
          <a:r>
            <a:rPr lang="ca-ES" sz="2800" err="1"/>
            <a:t>effective</a:t>
          </a:r>
          <a:endParaRPr lang="en-GB" sz="2800"/>
        </a:p>
      </dgm:t>
    </dgm:pt>
    <dgm:pt modelId="{D7918622-2BD4-4A2A-BC19-20777AE94BD4}" type="sibTrans" cxnId="{BAAA2775-C371-4C24-A375-212A60F138FC}">
      <dgm:prSet/>
      <dgm:spPr/>
      <dgm:t>
        <a:bodyPr/>
        <a:lstStyle/>
        <a:p>
          <a:endParaRPr lang="en-GB"/>
        </a:p>
      </dgm:t>
    </dgm:pt>
    <dgm:pt modelId="{C6C07E5E-AACA-4FA8-B963-C180486F2F21}" type="parTrans" cxnId="{BAAA2775-C371-4C24-A375-212A60F138FC}">
      <dgm:prSet/>
      <dgm:spPr/>
      <dgm:t>
        <a:bodyPr/>
        <a:lstStyle/>
        <a:p>
          <a:endParaRPr lang="en-GB"/>
        </a:p>
      </dgm:t>
    </dgm:pt>
    <dgm:pt modelId="{A6DE0F2F-2883-4DBD-A936-F785A2368910}">
      <dgm:prSet phldrT="[Text]" phldr="1"/>
      <dgm:spPr/>
      <dgm:t>
        <a:bodyPr/>
        <a:lstStyle/>
        <a:p>
          <a:endParaRPr lang="en-GB"/>
        </a:p>
      </dgm:t>
    </dgm:pt>
    <dgm:pt modelId="{CB1FBD95-6B37-4E02-8E43-E758EF86907E}" type="sibTrans" cxnId="{29349D79-B6A6-489E-A94D-DDAEBA7C7C1E}">
      <dgm:prSet/>
      <dgm:spPr/>
      <dgm:t>
        <a:bodyPr/>
        <a:lstStyle/>
        <a:p>
          <a:endParaRPr lang="en-GB"/>
        </a:p>
      </dgm:t>
    </dgm:pt>
    <dgm:pt modelId="{18668D86-33FF-4C5D-B22B-C57264117D88}" type="parTrans" cxnId="{29349D79-B6A6-489E-A94D-DDAEBA7C7C1E}">
      <dgm:prSet/>
      <dgm:spPr/>
      <dgm:t>
        <a:bodyPr/>
        <a:lstStyle/>
        <a:p>
          <a:endParaRPr lang="en-GB"/>
        </a:p>
      </dgm:t>
    </dgm:pt>
    <dgm:pt modelId="{9822C603-997E-42A4-9FFF-C1D04B806D75}" type="pres">
      <dgm:prSet presAssocID="{EB10A96D-970C-4B04-BB5A-924A5C71D0C5}" presName="Name0" presStyleCnt="0">
        <dgm:presLayoutVars>
          <dgm:chMax val="4"/>
          <dgm:resizeHandles val="exact"/>
        </dgm:presLayoutVars>
      </dgm:prSet>
      <dgm:spPr/>
    </dgm:pt>
    <dgm:pt modelId="{B6D1E344-7DE0-45D0-96FE-70C2840591CF}" type="pres">
      <dgm:prSet presAssocID="{EB10A96D-970C-4B04-BB5A-924A5C71D0C5}" presName="ellipse" presStyleLbl="trBgShp" presStyleIdx="0" presStyleCnt="1" custScaleX="95836" custScaleY="251523" custLinFactNeighborX="1638" custLinFactNeighborY="52114"/>
      <dgm:spPr/>
    </dgm:pt>
    <dgm:pt modelId="{47A83398-6E6E-40DC-B395-DED31541FDB4}" type="pres">
      <dgm:prSet presAssocID="{EB10A96D-970C-4B04-BB5A-924A5C71D0C5}" presName="arrow1" presStyleLbl="fgShp" presStyleIdx="0" presStyleCnt="1" custLinFactY="53231" custLinFactNeighborX="-6236" custLinFactNeighborY="100000"/>
      <dgm:spPr/>
    </dgm:pt>
    <dgm:pt modelId="{D2989D4C-9D12-499B-B8D0-EA6B5B2CC1A4}" type="pres">
      <dgm:prSet presAssocID="{EB10A96D-970C-4B04-BB5A-924A5C71D0C5}" presName="rectangle" presStyleLbl="revTx" presStyleIdx="0" presStyleCnt="1" custLinFactY="100000" custLinFactNeighborX="-469" custLinFactNeighborY="119375">
        <dgm:presLayoutVars>
          <dgm:bulletEnabled val="1"/>
        </dgm:presLayoutVars>
      </dgm:prSet>
      <dgm:spPr/>
    </dgm:pt>
    <dgm:pt modelId="{DCB7D866-5E23-4431-99BC-854E5FFE6F69}" type="pres">
      <dgm:prSet presAssocID="{7C9CB47C-6654-4BE5-A01B-F32544AA1966}" presName="item1" presStyleLbl="node1" presStyleIdx="0" presStyleCnt="3" custScaleX="155170" custScaleY="102598">
        <dgm:presLayoutVars>
          <dgm:bulletEnabled val="1"/>
        </dgm:presLayoutVars>
      </dgm:prSet>
      <dgm:spPr/>
    </dgm:pt>
    <dgm:pt modelId="{65BD817B-33C6-4B67-85A9-936E62D3CF25}" type="pres">
      <dgm:prSet presAssocID="{C1329662-2235-48EA-9FE8-CFF64282B8B7}" presName="item2" presStyleLbl="node1" presStyleIdx="1" presStyleCnt="3" custLinFactNeighborX="-12537" custLinFactNeighborY="-5787">
        <dgm:presLayoutVars>
          <dgm:bulletEnabled val="1"/>
        </dgm:presLayoutVars>
      </dgm:prSet>
      <dgm:spPr/>
    </dgm:pt>
    <dgm:pt modelId="{D9AA4954-A623-4505-8882-D888C9F24DFF}" type="pres">
      <dgm:prSet presAssocID="{A6DE0F2F-2883-4DBD-A936-F785A2368910}" presName="item3" presStyleLbl="node1" presStyleIdx="2" presStyleCnt="3" custScaleX="125405" custScaleY="116221">
        <dgm:presLayoutVars>
          <dgm:bulletEnabled val="1"/>
        </dgm:presLayoutVars>
      </dgm:prSet>
      <dgm:spPr/>
    </dgm:pt>
    <dgm:pt modelId="{E80E9F7C-E94E-4D9F-834E-711A0D3BF0F2}" type="pres">
      <dgm:prSet presAssocID="{EB10A96D-970C-4B04-BB5A-924A5C71D0C5}" presName="funnel" presStyleLbl="trAlignAcc1" presStyleIdx="0" presStyleCnt="1" custFlipHor="1" custScaleX="7390" custScaleY="6592" custLinFactNeighborX="17210" custLinFactNeighborY="80876"/>
      <dgm:spPr/>
    </dgm:pt>
  </dgm:ptLst>
  <dgm:cxnLst>
    <dgm:cxn modelId="{49F1CA65-3CCF-4ADB-8777-B8ADBC9A87BF}" type="presOf" srcId="{EB10A96D-970C-4B04-BB5A-924A5C71D0C5}" destId="{9822C603-997E-42A4-9FFF-C1D04B806D75}" srcOrd="0" destOrd="0" presId="urn:microsoft.com/office/officeart/2005/8/layout/funnel1"/>
    <dgm:cxn modelId="{4F49F845-9BCA-4867-AAFE-85C9740CD010}" srcId="{EB10A96D-970C-4B04-BB5A-924A5C71D0C5}" destId="{94CA3C7F-173A-4D46-BB64-994E5A71B849}" srcOrd="0" destOrd="0" parTransId="{D303284A-AC24-454B-970F-E9B1812C3C67}" sibTransId="{94FC9FD2-16AE-42DA-964A-691C281D6086}"/>
    <dgm:cxn modelId="{BAAA2775-C371-4C24-A375-212A60F138FC}" srcId="{EB10A96D-970C-4B04-BB5A-924A5C71D0C5}" destId="{C1329662-2235-48EA-9FE8-CFF64282B8B7}" srcOrd="2" destOrd="0" parTransId="{C6C07E5E-AACA-4FA8-B963-C180486F2F21}" sibTransId="{D7918622-2BD4-4A2A-BC19-20777AE94BD4}"/>
    <dgm:cxn modelId="{29349D79-B6A6-489E-A94D-DDAEBA7C7C1E}" srcId="{EB10A96D-970C-4B04-BB5A-924A5C71D0C5}" destId="{A6DE0F2F-2883-4DBD-A936-F785A2368910}" srcOrd="3" destOrd="0" parTransId="{18668D86-33FF-4C5D-B22B-C57264117D88}" sibTransId="{CB1FBD95-6B37-4E02-8E43-E758EF86907E}"/>
    <dgm:cxn modelId="{5E9FCE8F-F8FE-4687-8E91-ED2E37F5AC43}" type="presOf" srcId="{C1329662-2235-48EA-9FE8-CFF64282B8B7}" destId="{DCB7D866-5E23-4431-99BC-854E5FFE6F69}" srcOrd="0" destOrd="0" presId="urn:microsoft.com/office/officeart/2005/8/layout/funnel1"/>
    <dgm:cxn modelId="{5D74B894-7E7D-48AA-8AAF-82D61C70A756}" type="presOf" srcId="{A6DE0F2F-2883-4DBD-A936-F785A2368910}" destId="{D2989D4C-9D12-499B-B8D0-EA6B5B2CC1A4}" srcOrd="0" destOrd="0" presId="urn:microsoft.com/office/officeart/2005/8/layout/funnel1"/>
    <dgm:cxn modelId="{2D5280AE-A9A0-43F5-87DB-DB9474478A8B}" type="presOf" srcId="{7C9CB47C-6654-4BE5-A01B-F32544AA1966}" destId="{65BD817B-33C6-4B67-85A9-936E62D3CF25}" srcOrd="0" destOrd="0" presId="urn:microsoft.com/office/officeart/2005/8/layout/funnel1"/>
    <dgm:cxn modelId="{341B50E5-A968-4F0C-AC9D-1CBD6ACA72B2}" srcId="{EB10A96D-970C-4B04-BB5A-924A5C71D0C5}" destId="{7C9CB47C-6654-4BE5-A01B-F32544AA1966}" srcOrd="1" destOrd="0" parTransId="{63564894-FC82-467F-9762-EA2FC68490F4}" sibTransId="{32542C14-25CF-4759-8B4C-53E002EA5A72}"/>
    <dgm:cxn modelId="{4311CBFA-7772-4967-957A-0D272033BA36}" type="presOf" srcId="{94CA3C7F-173A-4D46-BB64-994E5A71B849}" destId="{D9AA4954-A623-4505-8882-D888C9F24DFF}" srcOrd="0" destOrd="0" presId="urn:microsoft.com/office/officeart/2005/8/layout/funnel1"/>
    <dgm:cxn modelId="{E47B37E2-4FD4-41D0-9BB5-F921A0DBC12B}" type="presParOf" srcId="{9822C603-997E-42A4-9FFF-C1D04B806D75}" destId="{B6D1E344-7DE0-45D0-96FE-70C2840591CF}" srcOrd="0" destOrd="0" presId="urn:microsoft.com/office/officeart/2005/8/layout/funnel1"/>
    <dgm:cxn modelId="{ECF4586C-78F5-4121-9961-C2BFA33FF0D8}" type="presParOf" srcId="{9822C603-997E-42A4-9FFF-C1D04B806D75}" destId="{47A83398-6E6E-40DC-B395-DED31541FDB4}" srcOrd="1" destOrd="0" presId="urn:microsoft.com/office/officeart/2005/8/layout/funnel1"/>
    <dgm:cxn modelId="{F69EDB1F-6D80-458D-A619-60312627355F}" type="presParOf" srcId="{9822C603-997E-42A4-9FFF-C1D04B806D75}" destId="{D2989D4C-9D12-499B-B8D0-EA6B5B2CC1A4}" srcOrd="2" destOrd="0" presId="urn:microsoft.com/office/officeart/2005/8/layout/funnel1"/>
    <dgm:cxn modelId="{D6C38B23-B510-40D4-A908-8D1789CD8E20}" type="presParOf" srcId="{9822C603-997E-42A4-9FFF-C1D04B806D75}" destId="{DCB7D866-5E23-4431-99BC-854E5FFE6F69}" srcOrd="3" destOrd="0" presId="urn:microsoft.com/office/officeart/2005/8/layout/funnel1"/>
    <dgm:cxn modelId="{2727EE11-78D7-44B7-9A4D-279C5FB662D3}" type="presParOf" srcId="{9822C603-997E-42A4-9FFF-C1D04B806D75}" destId="{65BD817B-33C6-4B67-85A9-936E62D3CF25}" srcOrd="4" destOrd="0" presId="urn:microsoft.com/office/officeart/2005/8/layout/funnel1"/>
    <dgm:cxn modelId="{ED63D084-56F5-401B-B1A9-E910A8DB05AA}" type="presParOf" srcId="{9822C603-997E-42A4-9FFF-C1D04B806D75}" destId="{D9AA4954-A623-4505-8882-D888C9F24DFF}" srcOrd="5" destOrd="0" presId="urn:microsoft.com/office/officeart/2005/8/layout/funnel1"/>
    <dgm:cxn modelId="{5CFB92B0-BC4B-48C1-A07E-DAEDD982E645}" type="presParOf" srcId="{9822C603-997E-42A4-9FFF-C1D04B806D75}" destId="{E80E9F7C-E94E-4D9F-834E-711A0D3BF0F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10A96D-970C-4B04-BB5A-924A5C71D0C5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4CA3C7F-173A-4D46-BB64-994E5A71B849}">
      <dgm:prSet phldrT="[Text]" custT="1"/>
      <dgm:spPr/>
      <dgm:t>
        <a:bodyPr/>
        <a:lstStyle/>
        <a:p>
          <a:r>
            <a:rPr lang="ca-ES" sz="2400" err="1"/>
            <a:t>Users</a:t>
          </a:r>
          <a:r>
            <a:rPr lang="ca-ES" sz="2400"/>
            <a:t> focus </a:t>
          </a:r>
          <a:r>
            <a:rPr lang="ca-ES" sz="2400" err="1"/>
            <a:t>their</a:t>
          </a:r>
          <a:r>
            <a:rPr lang="ca-ES" sz="2400"/>
            <a:t> </a:t>
          </a:r>
          <a:r>
            <a:rPr lang="ca-ES" sz="2400" err="1"/>
            <a:t>attention</a:t>
          </a:r>
          <a:r>
            <a:rPr lang="ca-ES" sz="2400"/>
            <a:t> on </a:t>
          </a:r>
          <a:r>
            <a:rPr lang="ca-ES" sz="2400" err="1"/>
            <a:t>the</a:t>
          </a:r>
          <a:r>
            <a:rPr lang="ca-ES" sz="2400"/>
            <a:t> central part of </a:t>
          </a:r>
          <a:r>
            <a:rPr lang="ca-ES" sz="2400" err="1"/>
            <a:t>the</a:t>
          </a:r>
          <a:r>
            <a:rPr lang="ca-ES" sz="2400"/>
            <a:t> </a:t>
          </a:r>
          <a:r>
            <a:rPr lang="ca-ES" sz="2400" err="1"/>
            <a:t>screen</a:t>
          </a:r>
          <a:r>
            <a:rPr lang="ca-ES" sz="2400"/>
            <a:t>, </a:t>
          </a:r>
          <a:r>
            <a:rPr lang="ca-ES" sz="2400" err="1"/>
            <a:t>missing</a:t>
          </a:r>
          <a:r>
            <a:rPr lang="ca-ES" sz="2400"/>
            <a:t> </a:t>
          </a:r>
          <a:r>
            <a:rPr lang="ca-ES" sz="2400" err="1"/>
            <a:t>the</a:t>
          </a:r>
          <a:r>
            <a:rPr lang="ca-ES" sz="2400"/>
            <a:t> </a:t>
          </a:r>
          <a:r>
            <a:rPr lang="ca-ES" sz="2400" err="1"/>
            <a:t>footer</a:t>
          </a:r>
          <a:endParaRPr lang="en-GB" sz="2400"/>
        </a:p>
      </dgm:t>
    </dgm:pt>
    <dgm:pt modelId="{D303284A-AC24-454B-970F-E9B1812C3C67}" type="parTrans" cxnId="{4F49F845-9BCA-4867-AAFE-85C9740CD010}">
      <dgm:prSet/>
      <dgm:spPr/>
      <dgm:t>
        <a:bodyPr/>
        <a:lstStyle/>
        <a:p>
          <a:endParaRPr lang="en-GB"/>
        </a:p>
      </dgm:t>
    </dgm:pt>
    <dgm:pt modelId="{94FC9FD2-16AE-42DA-964A-691C281D6086}" type="sibTrans" cxnId="{4F49F845-9BCA-4867-AAFE-85C9740CD010}">
      <dgm:prSet/>
      <dgm:spPr/>
      <dgm:t>
        <a:bodyPr/>
        <a:lstStyle/>
        <a:p>
          <a:endParaRPr lang="en-GB"/>
        </a:p>
      </dgm:t>
    </dgm:pt>
    <dgm:pt modelId="{7C9CB47C-6654-4BE5-A01B-F32544AA1966}">
      <dgm:prSet phldrT="[Text]" custT="1"/>
      <dgm:spPr/>
      <dgm:t>
        <a:bodyPr/>
        <a:lstStyle/>
        <a:p>
          <a:r>
            <a:rPr lang="ca-ES" sz="2800" err="1"/>
            <a:t>Difficult</a:t>
          </a:r>
          <a:r>
            <a:rPr lang="ca-ES" sz="2800"/>
            <a:t> Task</a:t>
          </a:r>
          <a:endParaRPr lang="en-GB" sz="2800"/>
        </a:p>
      </dgm:t>
    </dgm:pt>
    <dgm:pt modelId="{63564894-FC82-467F-9762-EA2FC68490F4}" type="parTrans" cxnId="{341B50E5-A968-4F0C-AC9D-1CBD6ACA72B2}">
      <dgm:prSet/>
      <dgm:spPr/>
      <dgm:t>
        <a:bodyPr/>
        <a:lstStyle/>
        <a:p>
          <a:endParaRPr lang="en-GB"/>
        </a:p>
      </dgm:t>
    </dgm:pt>
    <dgm:pt modelId="{32542C14-25CF-4759-8B4C-53E002EA5A72}" type="sibTrans" cxnId="{341B50E5-A968-4F0C-AC9D-1CBD6ACA72B2}">
      <dgm:prSet/>
      <dgm:spPr/>
      <dgm:t>
        <a:bodyPr/>
        <a:lstStyle/>
        <a:p>
          <a:endParaRPr lang="en-GB"/>
        </a:p>
      </dgm:t>
    </dgm:pt>
    <dgm:pt modelId="{C1329662-2235-48EA-9FE8-CFF64282B8B7}">
      <dgm:prSet phldrT="[Text]" custT="1"/>
      <dgm:spPr/>
      <dgm:t>
        <a:bodyPr/>
        <a:lstStyle/>
        <a:p>
          <a:r>
            <a:rPr lang="ca-ES" sz="2800" err="1"/>
            <a:t>The</a:t>
          </a:r>
          <a:r>
            <a:rPr lang="ca-ES" sz="2800"/>
            <a:t> elements </a:t>
          </a:r>
          <a:r>
            <a:rPr lang="ca-ES" sz="2800" err="1"/>
            <a:t>required</a:t>
          </a:r>
          <a:r>
            <a:rPr lang="ca-ES" sz="2800"/>
            <a:t> for </a:t>
          </a:r>
          <a:r>
            <a:rPr lang="ca-ES" sz="2800" err="1"/>
            <a:t>this</a:t>
          </a:r>
          <a:r>
            <a:rPr lang="ca-ES" sz="2800"/>
            <a:t> </a:t>
          </a:r>
          <a:r>
            <a:rPr lang="ca-ES" sz="2800" err="1"/>
            <a:t>task</a:t>
          </a:r>
          <a:r>
            <a:rPr lang="ca-ES" sz="2800"/>
            <a:t> </a:t>
          </a:r>
          <a:r>
            <a:rPr lang="ca-ES" sz="2800" err="1"/>
            <a:t>are</a:t>
          </a:r>
          <a:r>
            <a:rPr lang="ca-ES" sz="2800"/>
            <a:t> </a:t>
          </a:r>
          <a:r>
            <a:rPr lang="ca-ES" sz="2800" err="1"/>
            <a:t>not</a:t>
          </a:r>
          <a:r>
            <a:rPr lang="ca-ES" sz="2800"/>
            <a:t> visible </a:t>
          </a:r>
          <a:r>
            <a:rPr lang="ca-ES" sz="2800" err="1"/>
            <a:t>enough</a:t>
          </a:r>
          <a:endParaRPr lang="en-GB" sz="2800"/>
        </a:p>
      </dgm:t>
    </dgm:pt>
    <dgm:pt modelId="{D7918622-2BD4-4A2A-BC19-20777AE94BD4}" type="sibTrans" cxnId="{BAAA2775-C371-4C24-A375-212A60F138FC}">
      <dgm:prSet/>
      <dgm:spPr/>
      <dgm:t>
        <a:bodyPr/>
        <a:lstStyle/>
        <a:p>
          <a:endParaRPr lang="en-GB"/>
        </a:p>
      </dgm:t>
    </dgm:pt>
    <dgm:pt modelId="{C6C07E5E-AACA-4FA8-B963-C180486F2F21}" type="parTrans" cxnId="{BAAA2775-C371-4C24-A375-212A60F138FC}">
      <dgm:prSet/>
      <dgm:spPr/>
      <dgm:t>
        <a:bodyPr/>
        <a:lstStyle/>
        <a:p>
          <a:endParaRPr lang="en-GB"/>
        </a:p>
      </dgm:t>
    </dgm:pt>
    <dgm:pt modelId="{A6DE0F2F-2883-4DBD-A936-F785A2368910}">
      <dgm:prSet phldrT="[Text]" phldr="1"/>
      <dgm:spPr/>
      <dgm:t>
        <a:bodyPr/>
        <a:lstStyle/>
        <a:p>
          <a:endParaRPr lang="en-GB"/>
        </a:p>
      </dgm:t>
    </dgm:pt>
    <dgm:pt modelId="{CB1FBD95-6B37-4E02-8E43-E758EF86907E}" type="sibTrans" cxnId="{29349D79-B6A6-489E-A94D-DDAEBA7C7C1E}">
      <dgm:prSet/>
      <dgm:spPr/>
      <dgm:t>
        <a:bodyPr/>
        <a:lstStyle/>
        <a:p>
          <a:endParaRPr lang="en-GB"/>
        </a:p>
      </dgm:t>
    </dgm:pt>
    <dgm:pt modelId="{18668D86-33FF-4C5D-B22B-C57264117D88}" type="parTrans" cxnId="{29349D79-B6A6-489E-A94D-DDAEBA7C7C1E}">
      <dgm:prSet/>
      <dgm:spPr/>
      <dgm:t>
        <a:bodyPr/>
        <a:lstStyle/>
        <a:p>
          <a:endParaRPr lang="en-GB"/>
        </a:p>
      </dgm:t>
    </dgm:pt>
    <dgm:pt modelId="{9822C603-997E-42A4-9FFF-C1D04B806D75}" type="pres">
      <dgm:prSet presAssocID="{EB10A96D-970C-4B04-BB5A-924A5C71D0C5}" presName="Name0" presStyleCnt="0">
        <dgm:presLayoutVars>
          <dgm:chMax val="4"/>
          <dgm:resizeHandles val="exact"/>
        </dgm:presLayoutVars>
      </dgm:prSet>
      <dgm:spPr/>
    </dgm:pt>
    <dgm:pt modelId="{B6D1E344-7DE0-45D0-96FE-70C2840591CF}" type="pres">
      <dgm:prSet presAssocID="{EB10A96D-970C-4B04-BB5A-924A5C71D0C5}" presName="ellipse" presStyleLbl="trBgShp" presStyleIdx="0" presStyleCnt="1" custScaleX="95836" custScaleY="251523" custLinFactNeighborX="1638" custLinFactNeighborY="52114"/>
      <dgm:spPr/>
    </dgm:pt>
    <dgm:pt modelId="{47A83398-6E6E-40DC-B395-DED31541FDB4}" type="pres">
      <dgm:prSet presAssocID="{EB10A96D-970C-4B04-BB5A-924A5C71D0C5}" presName="arrow1" presStyleLbl="fgShp" presStyleIdx="0" presStyleCnt="1" custLinFactY="53231" custLinFactNeighborX="-6236" custLinFactNeighborY="100000"/>
      <dgm:spPr/>
    </dgm:pt>
    <dgm:pt modelId="{D2989D4C-9D12-499B-B8D0-EA6B5B2CC1A4}" type="pres">
      <dgm:prSet presAssocID="{EB10A96D-970C-4B04-BB5A-924A5C71D0C5}" presName="rectangle" presStyleLbl="revTx" presStyleIdx="0" presStyleCnt="1" custLinFactY="100000" custLinFactNeighborX="-469" custLinFactNeighborY="119375">
        <dgm:presLayoutVars>
          <dgm:bulletEnabled val="1"/>
        </dgm:presLayoutVars>
      </dgm:prSet>
      <dgm:spPr/>
    </dgm:pt>
    <dgm:pt modelId="{DCB7D866-5E23-4431-99BC-854E5FFE6F69}" type="pres">
      <dgm:prSet presAssocID="{7C9CB47C-6654-4BE5-A01B-F32544AA1966}" presName="item1" presStyleLbl="node1" presStyleIdx="0" presStyleCnt="3" custScaleX="155170" custScaleY="102598">
        <dgm:presLayoutVars>
          <dgm:bulletEnabled val="1"/>
        </dgm:presLayoutVars>
      </dgm:prSet>
      <dgm:spPr/>
    </dgm:pt>
    <dgm:pt modelId="{65BD817B-33C6-4B67-85A9-936E62D3CF25}" type="pres">
      <dgm:prSet presAssocID="{C1329662-2235-48EA-9FE8-CFF64282B8B7}" presName="item2" presStyleLbl="node1" presStyleIdx="1" presStyleCnt="3" custLinFactNeighborX="-12537" custLinFactNeighborY="-5787">
        <dgm:presLayoutVars>
          <dgm:bulletEnabled val="1"/>
        </dgm:presLayoutVars>
      </dgm:prSet>
      <dgm:spPr/>
    </dgm:pt>
    <dgm:pt modelId="{D9AA4954-A623-4505-8882-D888C9F24DFF}" type="pres">
      <dgm:prSet presAssocID="{A6DE0F2F-2883-4DBD-A936-F785A2368910}" presName="item3" presStyleLbl="node1" presStyleIdx="2" presStyleCnt="3" custScaleX="131941" custScaleY="116221">
        <dgm:presLayoutVars>
          <dgm:bulletEnabled val="1"/>
        </dgm:presLayoutVars>
      </dgm:prSet>
      <dgm:spPr/>
    </dgm:pt>
    <dgm:pt modelId="{E80E9F7C-E94E-4D9F-834E-711A0D3BF0F2}" type="pres">
      <dgm:prSet presAssocID="{EB10A96D-970C-4B04-BB5A-924A5C71D0C5}" presName="funnel" presStyleLbl="trAlignAcc1" presStyleIdx="0" presStyleCnt="1" custFlipHor="1" custScaleX="7390" custScaleY="6592" custLinFactNeighborX="17210" custLinFactNeighborY="80876"/>
      <dgm:spPr/>
    </dgm:pt>
  </dgm:ptLst>
  <dgm:cxnLst>
    <dgm:cxn modelId="{49F1CA65-3CCF-4ADB-8777-B8ADBC9A87BF}" type="presOf" srcId="{EB10A96D-970C-4B04-BB5A-924A5C71D0C5}" destId="{9822C603-997E-42A4-9FFF-C1D04B806D75}" srcOrd="0" destOrd="0" presId="urn:microsoft.com/office/officeart/2005/8/layout/funnel1"/>
    <dgm:cxn modelId="{4F49F845-9BCA-4867-AAFE-85C9740CD010}" srcId="{EB10A96D-970C-4B04-BB5A-924A5C71D0C5}" destId="{94CA3C7F-173A-4D46-BB64-994E5A71B849}" srcOrd="0" destOrd="0" parTransId="{D303284A-AC24-454B-970F-E9B1812C3C67}" sibTransId="{94FC9FD2-16AE-42DA-964A-691C281D6086}"/>
    <dgm:cxn modelId="{BAAA2775-C371-4C24-A375-212A60F138FC}" srcId="{EB10A96D-970C-4B04-BB5A-924A5C71D0C5}" destId="{C1329662-2235-48EA-9FE8-CFF64282B8B7}" srcOrd="2" destOrd="0" parTransId="{C6C07E5E-AACA-4FA8-B963-C180486F2F21}" sibTransId="{D7918622-2BD4-4A2A-BC19-20777AE94BD4}"/>
    <dgm:cxn modelId="{29349D79-B6A6-489E-A94D-DDAEBA7C7C1E}" srcId="{EB10A96D-970C-4B04-BB5A-924A5C71D0C5}" destId="{A6DE0F2F-2883-4DBD-A936-F785A2368910}" srcOrd="3" destOrd="0" parTransId="{18668D86-33FF-4C5D-B22B-C57264117D88}" sibTransId="{CB1FBD95-6B37-4E02-8E43-E758EF86907E}"/>
    <dgm:cxn modelId="{5E9FCE8F-F8FE-4687-8E91-ED2E37F5AC43}" type="presOf" srcId="{C1329662-2235-48EA-9FE8-CFF64282B8B7}" destId="{DCB7D866-5E23-4431-99BC-854E5FFE6F69}" srcOrd="0" destOrd="0" presId="urn:microsoft.com/office/officeart/2005/8/layout/funnel1"/>
    <dgm:cxn modelId="{5D74B894-7E7D-48AA-8AAF-82D61C70A756}" type="presOf" srcId="{A6DE0F2F-2883-4DBD-A936-F785A2368910}" destId="{D2989D4C-9D12-499B-B8D0-EA6B5B2CC1A4}" srcOrd="0" destOrd="0" presId="urn:microsoft.com/office/officeart/2005/8/layout/funnel1"/>
    <dgm:cxn modelId="{2D5280AE-A9A0-43F5-87DB-DB9474478A8B}" type="presOf" srcId="{7C9CB47C-6654-4BE5-A01B-F32544AA1966}" destId="{65BD817B-33C6-4B67-85A9-936E62D3CF25}" srcOrd="0" destOrd="0" presId="urn:microsoft.com/office/officeart/2005/8/layout/funnel1"/>
    <dgm:cxn modelId="{341B50E5-A968-4F0C-AC9D-1CBD6ACA72B2}" srcId="{EB10A96D-970C-4B04-BB5A-924A5C71D0C5}" destId="{7C9CB47C-6654-4BE5-A01B-F32544AA1966}" srcOrd="1" destOrd="0" parTransId="{63564894-FC82-467F-9762-EA2FC68490F4}" sibTransId="{32542C14-25CF-4759-8B4C-53E002EA5A72}"/>
    <dgm:cxn modelId="{4311CBFA-7772-4967-957A-0D272033BA36}" type="presOf" srcId="{94CA3C7F-173A-4D46-BB64-994E5A71B849}" destId="{D9AA4954-A623-4505-8882-D888C9F24DFF}" srcOrd="0" destOrd="0" presId="urn:microsoft.com/office/officeart/2005/8/layout/funnel1"/>
    <dgm:cxn modelId="{E47B37E2-4FD4-41D0-9BB5-F921A0DBC12B}" type="presParOf" srcId="{9822C603-997E-42A4-9FFF-C1D04B806D75}" destId="{B6D1E344-7DE0-45D0-96FE-70C2840591CF}" srcOrd="0" destOrd="0" presId="urn:microsoft.com/office/officeart/2005/8/layout/funnel1"/>
    <dgm:cxn modelId="{ECF4586C-78F5-4121-9961-C2BFA33FF0D8}" type="presParOf" srcId="{9822C603-997E-42A4-9FFF-C1D04B806D75}" destId="{47A83398-6E6E-40DC-B395-DED31541FDB4}" srcOrd="1" destOrd="0" presId="urn:microsoft.com/office/officeart/2005/8/layout/funnel1"/>
    <dgm:cxn modelId="{F69EDB1F-6D80-458D-A619-60312627355F}" type="presParOf" srcId="{9822C603-997E-42A4-9FFF-C1D04B806D75}" destId="{D2989D4C-9D12-499B-B8D0-EA6B5B2CC1A4}" srcOrd="2" destOrd="0" presId="urn:microsoft.com/office/officeart/2005/8/layout/funnel1"/>
    <dgm:cxn modelId="{D6C38B23-B510-40D4-A908-8D1789CD8E20}" type="presParOf" srcId="{9822C603-997E-42A4-9FFF-C1D04B806D75}" destId="{DCB7D866-5E23-4431-99BC-854E5FFE6F69}" srcOrd="3" destOrd="0" presId="urn:microsoft.com/office/officeart/2005/8/layout/funnel1"/>
    <dgm:cxn modelId="{2727EE11-78D7-44B7-9A4D-279C5FB662D3}" type="presParOf" srcId="{9822C603-997E-42A4-9FFF-C1D04B806D75}" destId="{65BD817B-33C6-4B67-85A9-936E62D3CF25}" srcOrd="4" destOrd="0" presId="urn:microsoft.com/office/officeart/2005/8/layout/funnel1"/>
    <dgm:cxn modelId="{ED63D084-56F5-401B-B1A9-E910A8DB05AA}" type="presParOf" srcId="{9822C603-997E-42A4-9FFF-C1D04B806D75}" destId="{D9AA4954-A623-4505-8882-D888C9F24DFF}" srcOrd="5" destOrd="0" presId="urn:microsoft.com/office/officeart/2005/8/layout/funnel1"/>
    <dgm:cxn modelId="{5CFB92B0-BC4B-48C1-A07E-DAEDD982E645}" type="presParOf" srcId="{9822C603-997E-42A4-9FFF-C1D04B806D75}" destId="{E80E9F7C-E94E-4D9F-834E-711A0D3BF0F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718B5B-962D-4A0E-8751-75EC882D83E6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FB1B29A-6D11-4DCF-AE3A-4CCB807818EA}">
      <dgm:prSet phldrT="[Text]"/>
      <dgm:spPr>
        <a:solidFill>
          <a:srgbClr val="FF4343"/>
        </a:solidFill>
      </dgm:spPr>
      <dgm:t>
        <a:bodyPr/>
        <a:lstStyle/>
        <a:p>
          <a:r>
            <a:rPr lang="ca-ES" err="1"/>
            <a:t>High</a:t>
          </a:r>
          <a:r>
            <a:rPr lang="ca-ES"/>
            <a:t> </a:t>
          </a:r>
          <a:r>
            <a:rPr lang="ca-ES" err="1"/>
            <a:t>Priority</a:t>
          </a:r>
          <a:endParaRPr lang="en-GB"/>
        </a:p>
      </dgm:t>
    </dgm:pt>
    <dgm:pt modelId="{E4C9D0FF-BD39-4CBE-BCE3-D01050FBCC9D}" type="parTrans" cxnId="{4B828D29-66FA-4E61-BEC1-11CDC5D6276C}">
      <dgm:prSet/>
      <dgm:spPr/>
      <dgm:t>
        <a:bodyPr/>
        <a:lstStyle/>
        <a:p>
          <a:endParaRPr lang="en-GB"/>
        </a:p>
      </dgm:t>
    </dgm:pt>
    <dgm:pt modelId="{343A38EF-662A-44B8-863E-3B037B81AEA5}" type="sibTrans" cxnId="{4B828D29-66FA-4E61-BEC1-11CDC5D6276C}">
      <dgm:prSet/>
      <dgm:spPr/>
      <dgm:t>
        <a:bodyPr/>
        <a:lstStyle/>
        <a:p>
          <a:endParaRPr lang="en-GB"/>
        </a:p>
      </dgm:t>
    </dgm:pt>
    <dgm:pt modelId="{410AFE87-620A-4666-A1B1-835FAEFF7D62}">
      <dgm:prSet phldrT="[Text]"/>
      <dgm:spPr>
        <a:ln>
          <a:solidFill>
            <a:srgbClr val="FF4343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ca-ES" err="1"/>
            <a:t>Change</a:t>
          </a:r>
          <a:r>
            <a:rPr lang="ca-ES"/>
            <a:t> Of </a:t>
          </a:r>
          <a:r>
            <a:rPr lang="ca-ES" err="1"/>
            <a:t>Organisation</a:t>
          </a:r>
          <a:r>
            <a:rPr lang="ca-ES"/>
            <a:t> </a:t>
          </a:r>
          <a:r>
            <a:rPr lang="ca-ES" err="1"/>
            <a:t>Button</a:t>
          </a:r>
          <a:r>
            <a:rPr lang="ca-ES"/>
            <a:t> </a:t>
          </a:r>
          <a:r>
            <a:rPr lang="ca-ES" err="1"/>
            <a:t>Visibility</a:t>
          </a:r>
          <a:endParaRPr lang="ca-ES"/>
        </a:p>
        <a:p>
          <a:pPr>
            <a:buFont typeface="Arial" panose="020B0604020202020204" pitchFamily="34" charset="0"/>
            <a:buChar char="•"/>
          </a:pPr>
          <a:r>
            <a:rPr lang="ca-ES"/>
            <a:t>Enter A </a:t>
          </a:r>
          <a:r>
            <a:rPr lang="ca-ES" err="1"/>
            <a:t>Campaign</a:t>
          </a:r>
          <a:r>
            <a:rPr lang="ca-ES"/>
            <a:t> Page </a:t>
          </a:r>
          <a:r>
            <a:rPr lang="ca-ES" err="1"/>
            <a:t>Action</a:t>
          </a:r>
          <a:endParaRPr lang="en-GB"/>
        </a:p>
      </dgm:t>
    </dgm:pt>
    <dgm:pt modelId="{17113BA7-1174-4470-BC65-2A203E234865}" type="parTrans" cxnId="{E63B7FE8-5B75-4D56-A3B1-8EEC151187AE}">
      <dgm:prSet/>
      <dgm:spPr/>
      <dgm:t>
        <a:bodyPr/>
        <a:lstStyle/>
        <a:p>
          <a:endParaRPr lang="en-GB"/>
        </a:p>
      </dgm:t>
    </dgm:pt>
    <dgm:pt modelId="{C6DF1C9B-B597-4FD4-A04F-F7278B875996}" type="sibTrans" cxnId="{E63B7FE8-5B75-4D56-A3B1-8EEC151187AE}">
      <dgm:prSet/>
      <dgm:spPr/>
      <dgm:t>
        <a:bodyPr/>
        <a:lstStyle/>
        <a:p>
          <a:endParaRPr lang="en-GB"/>
        </a:p>
      </dgm:t>
    </dgm:pt>
    <dgm:pt modelId="{BFE1DD0E-6DFC-4E94-8751-582B63AED8D9}">
      <dgm:prSet phldrT="[Text]"/>
      <dgm:spPr>
        <a:solidFill>
          <a:schemeClr val="accent2"/>
        </a:solidFill>
      </dgm:spPr>
      <dgm:t>
        <a:bodyPr/>
        <a:lstStyle/>
        <a:p>
          <a:r>
            <a:rPr lang="ca-ES" err="1"/>
            <a:t>Medium</a:t>
          </a:r>
          <a:r>
            <a:rPr lang="ca-ES"/>
            <a:t> </a:t>
          </a:r>
          <a:r>
            <a:rPr lang="ca-ES" err="1"/>
            <a:t>Priority</a:t>
          </a:r>
          <a:endParaRPr lang="en-GB"/>
        </a:p>
      </dgm:t>
    </dgm:pt>
    <dgm:pt modelId="{625DB448-B905-4388-8F50-0126BAA30B80}" type="parTrans" cxnId="{B437AC63-F6D4-4F34-88E7-0F16CF037FCE}">
      <dgm:prSet/>
      <dgm:spPr/>
      <dgm:t>
        <a:bodyPr/>
        <a:lstStyle/>
        <a:p>
          <a:endParaRPr lang="en-GB"/>
        </a:p>
      </dgm:t>
    </dgm:pt>
    <dgm:pt modelId="{FCC10A97-5FB3-4A8D-8F54-F2CB2C7D7165}" type="sibTrans" cxnId="{B437AC63-F6D4-4F34-88E7-0F16CF037FCE}">
      <dgm:prSet/>
      <dgm:spPr/>
      <dgm:t>
        <a:bodyPr/>
        <a:lstStyle/>
        <a:p>
          <a:endParaRPr lang="en-GB"/>
        </a:p>
      </dgm:t>
    </dgm:pt>
    <dgm:pt modelId="{47546A32-CDC6-4A0F-AE02-12B35DC16C12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 algn="l"/>
          <a:r>
            <a:rPr lang="ca-ES"/>
            <a:t>No </a:t>
          </a:r>
          <a:r>
            <a:rPr lang="ca-ES" err="1"/>
            <a:t>Table</a:t>
          </a:r>
          <a:r>
            <a:rPr lang="ca-ES"/>
            <a:t> </a:t>
          </a:r>
          <a:r>
            <a:rPr lang="ca-ES" err="1"/>
            <a:t>Available</a:t>
          </a:r>
          <a:r>
            <a:rPr lang="ca-ES"/>
            <a:t> Status </a:t>
          </a:r>
          <a:r>
            <a:rPr lang="ca-ES" err="1"/>
            <a:t>Message</a:t>
          </a:r>
          <a:endParaRPr lang="en-GB"/>
        </a:p>
      </dgm:t>
    </dgm:pt>
    <dgm:pt modelId="{DA291466-B0BE-49B5-801D-5D0D942F0119}" type="parTrans" cxnId="{664497F5-507B-4046-99B5-280CB73ED4B2}">
      <dgm:prSet/>
      <dgm:spPr/>
      <dgm:t>
        <a:bodyPr/>
        <a:lstStyle/>
        <a:p>
          <a:endParaRPr lang="en-GB"/>
        </a:p>
      </dgm:t>
    </dgm:pt>
    <dgm:pt modelId="{178C486B-9AC8-4FD2-B8BF-5F914493D85E}" type="sibTrans" cxnId="{664497F5-507B-4046-99B5-280CB73ED4B2}">
      <dgm:prSet/>
      <dgm:spPr/>
      <dgm:t>
        <a:bodyPr/>
        <a:lstStyle/>
        <a:p>
          <a:endParaRPr lang="en-GB"/>
        </a:p>
      </dgm:t>
    </dgm:pt>
    <dgm:pt modelId="{125BBF30-5B5B-47DC-A874-381F948E07FC}">
      <dgm:prSet phldrT="[Text]"/>
      <dgm:spPr>
        <a:solidFill>
          <a:schemeClr val="tx2"/>
        </a:solidFill>
      </dgm:spPr>
      <dgm:t>
        <a:bodyPr/>
        <a:lstStyle/>
        <a:p>
          <a:r>
            <a:rPr lang="ca-ES" err="1"/>
            <a:t>Low</a:t>
          </a:r>
          <a:r>
            <a:rPr lang="ca-ES"/>
            <a:t> </a:t>
          </a:r>
          <a:r>
            <a:rPr lang="ca-ES" err="1"/>
            <a:t>Priority</a:t>
          </a:r>
          <a:endParaRPr lang="en-GB"/>
        </a:p>
      </dgm:t>
    </dgm:pt>
    <dgm:pt modelId="{EBCE46D4-9F0F-461A-8352-9AC455FB09CB}" type="parTrans" cxnId="{8F71C114-25B1-4E68-8139-BEFDE358D3EC}">
      <dgm:prSet/>
      <dgm:spPr/>
      <dgm:t>
        <a:bodyPr/>
        <a:lstStyle/>
        <a:p>
          <a:endParaRPr lang="en-GB"/>
        </a:p>
      </dgm:t>
    </dgm:pt>
    <dgm:pt modelId="{7020787D-2B49-4922-84A3-CE0CDA5DE9F4}" type="sibTrans" cxnId="{8F71C114-25B1-4E68-8139-BEFDE358D3EC}">
      <dgm:prSet/>
      <dgm:spPr/>
      <dgm:t>
        <a:bodyPr/>
        <a:lstStyle/>
        <a:p>
          <a:endParaRPr lang="en-GB"/>
        </a:p>
      </dgm:t>
    </dgm:pt>
    <dgm:pt modelId="{B719832D-F944-4F64-933F-EE9DDE0E77C3}">
      <dgm:prSet phldrT="[Text]"/>
      <dgm:spPr>
        <a:noFill/>
        <a:ln>
          <a:solidFill>
            <a:schemeClr val="tx2"/>
          </a:solidFill>
        </a:ln>
      </dgm:spPr>
      <dgm:t>
        <a:bodyPr/>
        <a:lstStyle/>
        <a:p>
          <a:r>
            <a:rPr lang="ca-ES" err="1"/>
            <a:t>Main</a:t>
          </a:r>
          <a:r>
            <a:rPr lang="ca-ES"/>
            <a:t> </a:t>
          </a:r>
          <a:r>
            <a:rPr lang="ca-ES" err="1"/>
            <a:t>Organisation</a:t>
          </a:r>
          <a:r>
            <a:rPr lang="ca-ES"/>
            <a:t> Page </a:t>
          </a:r>
          <a:r>
            <a:rPr lang="ca-ES" err="1"/>
            <a:t>Link</a:t>
          </a:r>
          <a:r>
            <a:rPr lang="ca-ES"/>
            <a:t> </a:t>
          </a:r>
          <a:r>
            <a:rPr lang="ca-ES" err="1"/>
            <a:t>Titles</a:t>
          </a:r>
          <a:endParaRPr lang="en-GB"/>
        </a:p>
      </dgm:t>
    </dgm:pt>
    <dgm:pt modelId="{F4E71B93-D374-40BA-AA06-89FAC07B999B}" type="parTrans" cxnId="{9D85D555-3B66-46C2-B089-A002BACB18F4}">
      <dgm:prSet/>
      <dgm:spPr/>
      <dgm:t>
        <a:bodyPr/>
        <a:lstStyle/>
        <a:p>
          <a:endParaRPr lang="en-GB"/>
        </a:p>
      </dgm:t>
    </dgm:pt>
    <dgm:pt modelId="{422BC31D-523D-4480-8FE3-A102E7AD7EFA}" type="sibTrans" cxnId="{9D85D555-3B66-46C2-B089-A002BACB18F4}">
      <dgm:prSet/>
      <dgm:spPr/>
      <dgm:t>
        <a:bodyPr/>
        <a:lstStyle/>
        <a:p>
          <a:endParaRPr lang="en-GB"/>
        </a:p>
      </dgm:t>
    </dgm:pt>
    <dgm:pt modelId="{BA8C65F0-069D-4048-88E1-54211B105ED9}" type="pres">
      <dgm:prSet presAssocID="{D5718B5B-962D-4A0E-8751-75EC882D83E6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31DE37CB-A1EA-4255-9056-641AC53604D0}" type="pres">
      <dgm:prSet presAssocID="{2FB1B29A-6D11-4DCF-AE3A-4CCB807818EA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56B4E90B-628F-43D8-9E19-7F54F2DDAFCB}" type="pres">
      <dgm:prSet presAssocID="{2FB1B29A-6D11-4DCF-AE3A-4CCB807818EA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E18A48BC-38CF-42E1-96F3-2FB161F9B2D4}" type="pres">
      <dgm:prSet presAssocID="{BFE1DD0E-6DFC-4E94-8751-582B63AED8D9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0B791060-84A3-4C20-8087-779C0A0A6D78}" type="pres">
      <dgm:prSet presAssocID="{BFE1DD0E-6DFC-4E94-8751-582B63AED8D9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4FB413C1-6E77-4072-AB63-2653712A0F9B}" type="pres">
      <dgm:prSet presAssocID="{125BBF30-5B5B-47DC-A874-381F948E07FC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6EA3E89-F2BC-476F-9296-7AF45D176726}" type="pres">
      <dgm:prSet presAssocID="{125BBF30-5B5B-47DC-A874-381F948E07FC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F2C0002-A3E3-48D0-A59D-96E5B93A2D6D}" type="presOf" srcId="{47546A32-CDC6-4A0F-AE02-12B35DC16C12}" destId="{0B791060-84A3-4C20-8087-779C0A0A6D78}" srcOrd="0" destOrd="0" presId="urn:microsoft.com/office/officeart/2009/3/layout/IncreasingArrowsProcess"/>
    <dgm:cxn modelId="{8F71C114-25B1-4E68-8139-BEFDE358D3EC}" srcId="{D5718B5B-962D-4A0E-8751-75EC882D83E6}" destId="{125BBF30-5B5B-47DC-A874-381F948E07FC}" srcOrd="2" destOrd="0" parTransId="{EBCE46D4-9F0F-461A-8352-9AC455FB09CB}" sibTransId="{7020787D-2B49-4922-84A3-CE0CDA5DE9F4}"/>
    <dgm:cxn modelId="{4B828D29-66FA-4E61-BEC1-11CDC5D6276C}" srcId="{D5718B5B-962D-4A0E-8751-75EC882D83E6}" destId="{2FB1B29A-6D11-4DCF-AE3A-4CCB807818EA}" srcOrd="0" destOrd="0" parTransId="{E4C9D0FF-BD39-4CBE-BCE3-D01050FBCC9D}" sibTransId="{343A38EF-662A-44B8-863E-3B037B81AEA5}"/>
    <dgm:cxn modelId="{B437AC63-F6D4-4F34-88E7-0F16CF037FCE}" srcId="{D5718B5B-962D-4A0E-8751-75EC882D83E6}" destId="{BFE1DD0E-6DFC-4E94-8751-582B63AED8D9}" srcOrd="1" destOrd="0" parTransId="{625DB448-B905-4388-8F50-0126BAA30B80}" sibTransId="{FCC10A97-5FB3-4A8D-8F54-F2CB2C7D7165}"/>
    <dgm:cxn modelId="{F30B5366-2006-4F34-B0A6-C164DC08E8AF}" type="presOf" srcId="{D5718B5B-962D-4A0E-8751-75EC882D83E6}" destId="{BA8C65F0-069D-4048-88E1-54211B105ED9}" srcOrd="0" destOrd="0" presId="urn:microsoft.com/office/officeart/2009/3/layout/IncreasingArrowsProcess"/>
    <dgm:cxn modelId="{1516B34D-AB48-455B-AF9A-A2CA02D0B9DF}" type="presOf" srcId="{410AFE87-620A-4666-A1B1-835FAEFF7D62}" destId="{56B4E90B-628F-43D8-9E19-7F54F2DDAFCB}" srcOrd="0" destOrd="0" presId="urn:microsoft.com/office/officeart/2009/3/layout/IncreasingArrowsProcess"/>
    <dgm:cxn modelId="{9D85D555-3B66-46C2-B089-A002BACB18F4}" srcId="{125BBF30-5B5B-47DC-A874-381F948E07FC}" destId="{B719832D-F944-4F64-933F-EE9DDE0E77C3}" srcOrd="0" destOrd="0" parTransId="{F4E71B93-D374-40BA-AA06-89FAC07B999B}" sibTransId="{422BC31D-523D-4480-8FE3-A102E7AD7EFA}"/>
    <dgm:cxn modelId="{F123C281-7B8B-4262-AE5B-2F89B8DCED9F}" type="presOf" srcId="{BFE1DD0E-6DFC-4E94-8751-582B63AED8D9}" destId="{E18A48BC-38CF-42E1-96F3-2FB161F9B2D4}" srcOrd="0" destOrd="0" presId="urn:microsoft.com/office/officeart/2009/3/layout/IncreasingArrowsProcess"/>
    <dgm:cxn modelId="{D32D9296-5284-48AA-8FF4-B19431303B7D}" type="presOf" srcId="{125BBF30-5B5B-47DC-A874-381F948E07FC}" destId="{4FB413C1-6E77-4072-AB63-2653712A0F9B}" srcOrd="0" destOrd="0" presId="urn:microsoft.com/office/officeart/2009/3/layout/IncreasingArrowsProcess"/>
    <dgm:cxn modelId="{4034F298-EED9-4F09-B894-4AFB2AF971B5}" type="presOf" srcId="{B719832D-F944-4F64-933F-EE9DDE0E77C3}" destId="{56EA3E89-F2BC-476F-9296-7AF45D176726}" srcOrd="0" destOrd="0" presId="urn:microsoft.com/office/officeart/2009/3/layout/IncreasingArrowsProcess"/>
    <dgm:cxn modelId="{E63B7FE8-5B75-4D56-A3B1-8EEC151187AE}" srcId="{2FB1B29A-6D11-4DCF-AE3A-4CCB807818EA}" destId="{410AFE87-620A-4666-A1B1-835FAEFF7D62}" srcOrd="0" destOrd="0" parTransId="{17113BA7-1174-4470-BC65-2A203E234865}" sibTransId="{C6DF1C9B-B597-4FD4-A04F-F7278B875996}"/>
    <dgm:cxn modelId="{00F8BEF4-FFE9-49A8-BC69-5CFBFE192FBC}" type="presOf" srcId="{2FB1B29A-6D11-4DCF-AE3A-4CCB807818EA}" destId="{31DE37CB-A1EA-4255-9056-641AC53604D0}" srcOrd="0" destOrd="0" presId="urn:microsoft.com/office/officeart/2009/3/layout/IncreasingArrowsProcess"/>
    <dgm:cxn modelId="{664497F5-507B-4046-99B5-280CB73ED4B2}" srcId="{BFE1DD0E-6DFC-4E94-8751-582B63AED8D9}" destId="{47546A32-CDC6-4A0F-AE02-12B35DC16C12}" srcOrd="0" destOrd="0" parTransId="{DA291466-B0BE-49B5-801D-5D0D942F0119}" sibTransId="{178C486B-9AC8-4FD2-B8BF-5F914493D85E}"/>
    <dgm:cxn modelId="{7DE41A7A-3EB5-49D6-B83F-3B351AF3C1A8}" type="presParOf" srcId="{BA8C65F0-069D-4048-88E1-54211B105ED9}" destId="{31DE37CB-A1EA-4255-9056-641AC53604D0}" srcOrd="0" destOrd="0" presId="urn:microsoft.com/office/officeart/2009/3/layout/IncreasingArrowsProcess"/>
    <dgm:cxn modelId="{5C052A62-8044-4BA0-B41F-CEC17DB8CC98}" type="presParOf" srcId="{BA8C65F0-069D-4048-88E1-54211B105ED9}" destId="{56B4E90B-628F-43D8-9E19-7F54F2DDAFCB}" srcOrd="1" destOrd="0" presId="urn:microsoft.com/office/officeart/2009/3/layout/IncreasingArrowsProcess"/>
    <dgm:cxn modelId="{E5F9873A-9C5B-4391-ADD2-ADE7967A429D}" type="presParOf" srcId="{BA8C65F0-069D-4048-88E1-54211B105ED9}" destId="{E18A48BC-38CF-42E1-96F3-2FB161F9B2D4}" srcOrd="2" destOrd="0" presId="urn:microsoft.com/office/officeart/2009/3/layout/IncreasingArrowsProcess"/>
    <dgm:cxn modelId="{E59F1B4F-2118-47DE-AAC8-6BDCE527B7D2}" type="presParOf" srcId="{BA8C65F0-069D-4048-88E1-54211B105ED9}" destId="{0B791060-84A3-4C20-8087-779C0A0A6D78}" srcOrd="3" destOrd="0" presId="urn:microsoft.com/office/officeart/2009/3/layout/IncreasingArrowsProcess"/>
    <dgm:cxn modelId="{B0D3FF42-1290-49B5-8AD5-BEB744C19264}" type="presParOf" srcId="{BA8C65F0-069D-4048-88E1-54211B105ED9}" destId="{4FB413C1-6E77-4072-AB63-2653712A0F9B}" srcOrd="4" destOrd="0" presId="urn:microsoft.com/office/officeart/2009/3/layout/IncreasingArrowsProcess"/>
    <dgm:cxn modelId="{8EEE5CFA-3251-48D2-BAA5-C01D36BCBC51}" type="presParOf" srcId="{BA8C65F0-069D-4048-88E1-54211B105ED9}" destId="{56EA3E89-F2BC-476F-9296-7AF45D176726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FF862-2EF9-41FB-8787-17CD9FA21D1D}">
      <dsp:nvSpPr>
        <dsp:cNvPr id="0" name=""/>
        <dsp:cNvSpPr/>
      </dsp:nvSpPr>
      <dsp:spPr>
        <a:xfrm rot="5400000">
          <a:off x="6383501" y="-2640476"/>
          <a:ext cx="1298881" cy="6619239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a-ES" sz="2000" b="0" i="0" kern="1200" err="1"/>
            <a:t>Effectiveness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/>
            <a:t>Efficiency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/>
            <a:t>User Satisfaction</a:t>
          </a:r>
          <a:endParaRPr lang="en-US" sz="2000" kern="1200"/>
        </a:p>
      </dsp:txBody>
      <dsp:txXfrm rot="-5400000">
        <a:off x="3723322" y="83109"/>
        <a:ext cx="6555833" cy="1172069"/>
      </dsp:txXfrm>
    </dsp:sp>
    <dsp:sp modelId="{06F0B764-FCC7-42F0-9F0A-C3C0A467C819}">
      <dsp:nvSpPr>
        <dsp:cNvPr id="0" name=""/>
        <dsp:cNvSpPr/>
      </dsp:nvSpPr>
      <dsp:spPr>
        <a:xfrm>
          <a:off x="0" y="2021"/>
          <a:ext cx="3723322" cy="133424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3600" b="0" i="0" kern="1200"/>
            <a:t>Semi Formal Test</a:t>
          </a:r>
          <a:endParaRPr lang="en-US" sz="3600" kern="1200"/>
        </a:p>
      </dsp:txBody>
      <dsp:txXfrm>
        <a:off x="65132" y="67153"/>
        <a:ext cx="3593058" cy="1203980"/>
      </dsp:txXfrm>
    </dsp:sp>
    <dsp:sp modelId="{F1F5C872-D89C-492F-9618-BE5A80F89686}">
      <dsp:nvSpPr>
        <dsp:cNvPr id="0" name=""/>
        <dsp:cNvSpPr/>
      </dsp:nvSpPr>
      <dsp:spPr>
        <a:xfrm rot="5400000">
          <a:off x="6383501" y="-1239519"/>
          <a:ext cx="1298881" cy="6619239"/>
        </a:xfrm>
        <a:prstGeom prst="round2SameRect">
          <a:avLst/>
        </a:prstGeom>
        <a:solidFill>
          <a:schemeClr val="accent4">
            <a:tint val="40000"/>
            <a:alpha val="90000"/>
            <a:hueOff val="2830960"/>
            <a:satOff val="18946"/>
            <a:lumOff val="2332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2830960"/>
              <a:satOff val="18946"/>
              <a:lumOff val="233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/>
            <a:t>Create Campaign Table From Organisation Page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/>
            <a:t>Validate If The Table Is Created And Its Status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/>
            <a:t>Add New Organisation In Space While In Another Organisation’s Space</a:t>
          </a:r>
          <a:endParaRPr lang="en-US" sz="2000" kern="1200"/>
        </a:p>
      </dsp:txBody>
      <dsp:txXfrm rot="-5400000">
        <a:off x="3723322" y="1484066"/>
        <a:ext cx="6555833" cy="1172069"/>
      </dsp:txXfrm>
    </dsp:sp>
    <dsp:sp modelId="{A0F03A71-39BF-4103-9762-2DE47CEE54E8}">
      <dsp:nvSpPr>
        <dsp:cNvPr id="0" name=""/>
        <dsp:cNvSpPr/>
      </dsp:nvSpPr>
      <dsp:spPr>
        <a:xfrm>
          <a:off x="0" y="1402977"/>
          <a:ext cx="3723322" cy="1334244"/>
        </a:xfrm>
        <a:prstGeom prst="roundRect">
          <a:avLst/>
        </a:prstGeom>
        <a:gradFill rotWithShape="0">
          <a:gsLst>
            <a:gs pos="0">
              <a:schemeClr val="accent4">
                <a:hueOff val="2731368"/>
                <a:satOff val="25582"/>
                <a:lumOff val="6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731368"/>
                <a:satOff val="25582"/>
                <a:lumOff val="6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731368"/>
                <a:satOff val="25582"/>
                <a:lumOff val="6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/>
            <a:t>3 tasks</a:t>
          </a:r>
          <a:endParaRPr lang="en-US" sz="3600" kern="1200"/>
        </a:p>
      </dsp:txBody>
      <dsp:txXfrm>
        <a:off x="65132" y="1468109"/>
        <a:ext cx="3593058" cy="1203980"/>
      </dsp:txXfrm>
    </dsp:sp>
    <dsp:sp modelId="{4429EE34-D9DB-42A2-8219-964F35350401}">
      <dsp:nvSpPr>
        <dsp:cNvPr id="0" name=""/>
        <dsp:cNvSpPr/>
      </dsp:nvSpPr>
      <dsp:spPr>
        <a:xfrm rot="5400000">
          <a:off x="6383501" y="161436"/>
          <a:ext cx="1298881" cy="6619239"/>
        </a:xfrm>
        <a:prstGeom prst="round2SameRect">
          <a:avLst/>
        </a:prstGeom>
        <a:solidFill>
          <a:schemeClr val="accent4">
            <a:tint val="40000"/>
            <a:alpha val="90000"/>
            <a:hueOff val="5661921"/>
            <a:satOff val="37891"/>
            <a:lumOff val="4664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661921"/>
              <a:satOff val="37891"/>
              <a:lumOff val="46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/>
            <a:t>Video And Audio Recording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/>
            <a:t>Eye-Tracking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/>
            <a:t>Retrospective Thinking-Aloud</a:t>
          </a:r>
          <a:endParaRPr lang="en-US" sz="2000" kern="1200"/>
        </a:p>
      </dsp:txBody>
      <dsp:txXfrm rot="-5400000">
        <a:off x="3723322" y="2885021"/>
        <a:ext cx="6555833" cy="1172069"/>
      </dsp:txXfrm>
    </dsp:sp>
    <dsp:sp modelId="{81E9D5D2-15F5-41E5-B812-54BC51F656A4}">
      <dsp:nvSpPr>
        <dsp:cNvPr id="0" name=""/>
        <dsp:cNvSpPr/>
      </dsp:nvSpPr>
      <dsp:spPr>
        <a:xfrm>
          <a:off x="0" y="2803934"/>
          <a:ext cx="3723322" cy="1334244"/>
        </a:xfrm>
        <a:prstGeom prst="roundRect">
          <a:avLst/>
        </a:prstGeom>
        <a:gradFill rotWithShape="0">
          <a:gsLst>
            <a:gs pos="0">
              <a:schemeClr val="accent4">
                <a:hueOff val="5462736"/>
                <a:satOff val="51165"/>
                <a:lumOff val="1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462736"/>
                <a:satOff val="51165"/>
                <a:lumOff val="1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462736"/>
                <a:satOff val="51165"/>
                <a:lumOff val="1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/>
            <a:t>Methodology</a:t>
          </a:r>
          <a:endParaRPr lang="en-US" sz="3600" kern="1200"/>
        </a:p>
      </dsp:txBody>
      <dsp:txXfrm>
        <a:off x="65132" y="2869066"/>
        <a:ext cx="3593058" cy="1203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DBE08-141E-4705-9878-5B3162EFB59B}">
      <dsp:nvSpPr>
        <dsp:cNvPr id="0" name=""/>
        <dsp:cNvSpPr/>
      </dsp:nvSpPr>
      <dsp:spPr>
        <a:xfrm>
          <a:off x="8148" y="80065"/>
          <a:ext cx="3370158" cy="10110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317" tIns="266317" rIns="266317" bIns="266317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Task 1</a:t>
          </a:r>
        </a:p>
      </dsp:txBody>
      <dsp:txXfrm>
        <a:off x="8148" y="80065"/>
        <a:ext cx="3370158" cy="1011047"/>
      </dsp:txXfrm>
    </dsp:sp>
    <dsp:sp modelId="{0D4797FA-BBF0-47E4-9D43-E75251A0BFBF}">
      <dsp:nvSpPr>
        <dsp:cNvPr id="0" name=""/>
        <dsp:cNvSpPr/>
      </dsp:nvSpPr>
      <dsp:spPr>
        <a:xfrm>
          <a:off x="8148" y="1091113"/>
          <a:ext cx="3370158" cy="296902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897" tIns="332897" rIns="332897" bIns="332897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>
              <a:latin typeface="+mn-lt"/>
            </a:rPr>
            <a:t>Completed successfully </a:t>
          </a:r>
          <a:r>
            <a:rPr lang="en-US" sz="2000" kern="1200">
              <a:solidFill>
                <a:srgbClr val="043A5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by 3/4 of </a:t>
          </a:r>
          <a:r>
            <a:rPr lang="en-US" sz="2000" kern="1200">
              <a:latin typeface="+mn-lt"/>
            </a:rPr>
            <a:t>users.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Confusion and errors due to large number of nested pages.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Proposed Solution: Renaming some links and adding buttons.</a:t>
          </a:r>
        </a:p>
      </dsp:txBody>
      <dsp:txXfrm>
        <a:off x="8148" y="1091113"/>
        <a:ext cx="3370158" cy="2969020"/>
      </dsp:txXfrm>
    </dsp:sp>
    <dsp:sp modelId="{0B33B669-1616-4F03-9BDB-7D6134BD64AC}">
      <dsp:nvSpPr>
        <dsp:cNvPr id="0" name=""/>
        <dsp:cNvSpPr/>
      </dsp:nvSpPr>
      <dsp:spPr>
        <a:xfrm>
          <a:off x="3486201" y="80065"/>
          <a:ext cx="3370158" cy="10110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317" tIns="266317" rIns="266317" bIns="266317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Task 2</a:t>
          </a:r>
        </a:p>
      </dsp:txBody>
      <dsp:txXfrm>
        <a:off x="3486201" y="80065"/>
        <a:ext cx="3370158" cy="1011047"/>
      </dsp:txXfrm>
    </dsp:sp>
    <dsp:sp modelId="{CB2D7EFB-1779-4EBE-A68A-5E1B953F7FCF}">
      <dsp:nvSpPr>
        <dsp:cNvPr id="0" name=""/>
        <dsp:cNvSpPr/>
      </dsp:nvSpPr>
      <dsp:spPr>
        <a:xfrm>
          <a:off x="3486201" y="1091113"/>
          <a:ext cx="3370158" cy="296902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897" tIns="332897" rIns="332897" bIns="332897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Completed </a:t>
          </a:r>
          <a:r>
            <a:rPr lang="en-US" sz="2400" kern="1200">
              <a:solidFill>
                <a:srgbClr val="043A5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successfully by 4/4 </a:t>
          </a:r>
          <a:r>
            <a:rPr lang="en-US" sz="2400" kern="1200">
              <a:latin typeface="+mn-lt"/>
            </a:rPr>
            <a:t>users.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</a:rPr>
            <a:t>Proposed Upgrade: Customized message or loading bar.</a:t>
          </a:r>
        </a:p>
      </dsp:txBody>
      <dsp:txXfrm>
        <a:off x="3486201" y="1091113"/>
        <a:ext cx="3370158" cy="2969020"/>
      </dsp:txXfrm>
    </dsp:sp>
    <dsp:sp modelId="{37A1E6EC-A4F2-4AF9-851F-4F2801D15F28}">
      <dsp:nvSpPr>
        <dsp:cNvPr id="0" name=""/>
        <dsp:cNvSpPr/>
      </dsp:nvSpPr>
      <dsp:spPr>
        <a:xfrm>
          <a:off x="6964254" y="80065"/>
          <a:ext cx="3370158" cy="10110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317" tIns="266317" rIns="266317" bIns="266317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Task 3</a:t>
          </a:r>
        </a:p>
      </dsp:txBody>
      <dsp:txXfrm>
        <a:off x="6964254" y="80065"/>
        <a:ext cx="3370158" cy="1011047"/>
      </dsp:txXfrm>
    </dsp:sp>
    <dsp:sp modelId="{8489BAC1-D192-4AF9-AF03-0114AF558C18}">
      <dsp:nvSpPr>
        <dsp:cNvPr id="0" name=""/>
        <dsp:cNvSpPr/>
      </dsp:nvSpPr>
      <dsp:spPr>
        <a:xfrm>
          <a:off x="6964254" y="1091113"/>
          <a:ext cx="3370158" cy="296902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897" tIns="332897" rIns="332897" bIns="332897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43A5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Completed successfully by 2/4 of users.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043A5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Footer buttons are too small.</a:t>
          </a:r>
          <a:endParaRPr lang="ca-ES" sz="2000" kern="1200">
            <a:solidFill>
              <a:srgbClr val="043A5B">
                <a:hueOff val="0"/>
                <a:satOff val="0"/>
                <a:lumOff val="0"/>
                <a:alphaOff val="0"/>
              </a:srgbClr>
            </a:solidFill>
            <a:latin typeface="+mn-lt"/>
            <a:ea typeface="+mn-ea"/>
            <a:cs typeface="+mn-cs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Proposed Solution: Enlarging footer and adding text.</a:t>
          </a:r>
        </a:p>
      </dsp:txBody>
      <dsp:txXfrm>
        <a:off x="6964254" y="1091113"/>
        <a:ext cx="3370158" cy="2969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8B038-C821-494A-ADC1-2DAB42113616}">
      <dsp:nvSpPr>
        <dsp:cNvPr id="0" name=""/>
        <dsp:cNvSpPr/>
      </dsp:nvSpPr>
      <dsp:spPr>
        <a:xfrm>
          <a:off x="5225" y="529497"/>
          <a:ext cx="1619854" cy="9719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300" kern="1200" err="1"/>
            <a:t>Welcoming</a:t>
          </a:r>
          <a:endParaRPr lang="en-GB" sz="2300" kern="1200"/>
        </a:p>
      </dsp:txBody>
      <dsp:txXfrm>
        <a:off x="33691" y="557963"/>
        <a:ext cx="1562922" cy="914980"/>
      </dsp:txXfrm>
    </dsp:sp>
    <dsp:sp modelId="{3D46E98E-88CD-497D-886E-AC13A28235A2}">
      <dsp:nvSpPr>
        <dsp:cNvPr id="0" name=""/>
        <dsp:cNvSpPr/>
      </dsp:nvSpPr>
      <dsp:spPr>
        <a:xfrm>
          <a:off x="1787065" y="814591"/>
          <a:ext cx="343409" cy="4017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1787065" y="894936"/>
        <a:ext cx="240386" cy="241033"/>
      </dsp:txXfrm>
    </dsp:sp>
    <dsp:sp modelId="{81C7724B-0155-40C0-A68D-5F4906BA1E8D}">
      <dsp:nvSpPr>
        <dsp:cNvPr id="0" name=""/>
        <dsp:cNvSpPr/>
      </dsp:nvSpPr>
      <dsp:spPr>
        <a:xfrm>
          <a:off x="2273021" y="529497"/>
          <a:ext cx="1619854" cy="971912"/>
        </a:xfrm>
        <a:prstGeom prst="roundRect">
          <a:avLst>
            <a:gd name="adj" fmla="val 10000"/>
          </a:avLst>
        </a:prstGeom>
        <a:solidFill>
          <a:schemeClr val="accent4">
            <a:hueOff val="1365684"/>
            <a:satOff val="12791"/>
            <a:lumOff val="3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300" kern="1200" err="1"/>
            <a:t>Pre</a:t>
          </a:r>
          <a:r>
            <a:rPr lang="ca-ES" sz="2300" kern="1200"/>
            <a:t>-Test</a:t>
          </a:r>
          <a:endParaRPr lang="en-GB" sz="2300" kern="1200"/>
        </a:p>
      </dsp:txBody>
      <dsp:txXfrm>
        <a:off x="2301487" y="557963"/>
        <a:ext cx="1562922" cy="914980"/>
      </dsp:txXfrm>
    </dsp:sp>
    <dsp:sp modelId="{6A606275-C283-46A9-AE3D-969709EAE650}">
      <dsp:nvSpPr>
        <dsp:cNvPr id="0" name=""/>
        <dsp:cNvSpPr/>
      </dsp:nvSpPr>
      <dsp:spPr>
        <a:xfrm>
          <a:off x="4054861" y="814591"/>
          <a:ext cx="343409" cy="4017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820912"/>
            <a:satOff val="17055"/>
            <a:lumOff val="46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4054861" y="894936"/>
        <a:ext cx="240386" cy="241033"/>
      </dsp:txXfrm>
    </dsp:sp>
    <dsp:sp modelId="{4DCFD08D-E40B-499C-8AAC-A39B6D9979B6}">
      <dsp:nvSpPr>
        <dsp:cNvPr id="0" name=""/>
        <dsp:cNvSpPr/>
      </dsp:nvSpPr>
      <dsp:spPr>
        <a:xfrm>
          <a:off x="4540817" y="529497"/>
          <a:ext cx="1619854" cy="971912"/>
        </a:xfrm>
        <a:prstGeom prst="roundRect">
          <a:avLst>
            <a:gd name="adj" fmla="val 10000"/>
          </a:avLst>
        </a:prstGeom>
        <a:solidFill>
          <a:schemeClr val="accent4">
            <a:hueOff val="2731368"/>
            <a:satOff val="25582"/>
            <a:lumOff val="6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300" kern="1200"/>
            <a:t>Task</a:t>
          </a:r>
          <a:endParaRPr lang="en-GB" sz="2300" kern="1200"/>
        </a:p>
      </dsp:txBody>
      <dsp:txXfrm>
        <a:off x="4569283" y="557963"/>
        <a:ext cx="1562922" cy="914980"/>
      </dsp:txXfrm>
    </dsp:sp>
    <dsp:sp modelId="{4FD6EB31-FCC0-4DD4-B2EC-B6A6C81FB211}">
      <dsp:nvSpPr>
        <dsp:cNvPr id="0" name=""/>
        <dsp:cNvSpPr/>
      </dsp:nvSpPr>
      <dsp:spPr>
        <a:xfrm>
          <a:off x="6322657" y="814591"/>
          <a:ext cx="343409" cy="4017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641824"/>
            <a:satOff val="34110"/>
            <a:lumOff val="92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6322657" y="894936"/>
        <a:ext cx="240386" cy="241033"/>
      </dsp:txXfrm>
    </dsp:sp>
    <dsp:sp modelId="{9B2AC400-7802-42AC-AF74-5844F615588F}">
      <dsp:nvSpPr>
        <dsp:cNvPr id="0" name=""/>
        <dsp:cNvSpPr/>
      </dsp:nvSpPr>
      <dsp:spPr>
        <a:xfrm>
          <a:off x="6808613" y="529497"/>
          <a:ext cx="1619854" cy="971912"/>
        </a:xfrm>
        <a:prstGeom prst="roundRect">
          <a:avLst>
            <a:gd name="adj" fmla="val 10000"/>
          </a:avLst>
        </a:prstGeom>
        <a:solidFill>
          <a:schemeClr val="accent4">
            <a:hueOff val="4097052"/>
            <a:satOff val="38374"/>
            <a:lumOff val="10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300" kern="1200"/>
            <a:t>Post-</a:t>
          </a:r>
          <a:r>
            <a:rPr lang="ca-ES" sz="2300" kern="1200" err="1"/>
            <a:t>Task</a:t>
          </a:r>
          <a:endParaRPr lang="en-GB" sz="2300" kern="1200"/>
        </a:p>
      </dsp:txBody>
      <dsp:txXfrm>
        <a:off x="6837079" y="557963"/>
        <a:ext cx="1562922" cy="914980"/>
      </dsp:txXfrm>
    </dsp:sp>
    <dsp:sp modelId="{631D77EC-1F70-4C47-BB23-07C7B2CD2913}">
      <dsp:nvSpPr>
        <dsp:cNvPr id="0" name=""/>
        <dsp:cNvSpPr/>
      </dsp:nvSpPr>
      <dsp:spPr>
        <a:xfrm>
          <a:off x="8590453" y="814591"/>
          <a:ext cx="343409" cy="4017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462736"/>
            <a:satOff val="51165"/>
            <a:lumOff val="1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8590453" y="894936"/>
        <a:ext cx="240386" cy="241033"/>
      </dsp:txXfrm>
    </dsp:sp>
    <dsp:sp modelId="{2B4AC1B6-3653-46AA-B629-752756864D1B}">
      <dsp:nvSpPr>
        <dsp:cNvPr id="0" name=""/>
        <dsp:cNvSpPr/>
      </dsp:nvSpPr>
      <dsp:spPr>
        <a:xfrm>
          <a:off x="9076410" y="529497"/>
          <a:ext cx="1619854" cy="971912"/>
        </a:xfrm>
        <a:prstGeom prst="roundRect">
          <a:avLst>
            <a:gd name="adj" fmla="val 10000"/>
          </a:avLst>
        </a:prstGeom>
        <a:solidFill>
          <a:schemeClr val="accent4">
            <a:hueOff val="5462736"/>
            <a:satOff val="51165"/>
            <a:lumOff val="1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300" kern="1200"/>
            <a:t>Post-Test</a:t>
          </a:r>
          <a:endParaRPr lang="en-GB" sz="2300" kern="1200"/>
        </a:p>
      </dsp:txBody>
      <dsp:txXfrm>
        <a:off x="9104876" y="557963"/>
        <a:ext cx="1562922" cy="91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FEF5E-36B6-46FA-BA2D-5FD13EEE76D7}">
      <dsp:nvSpPr>
        <dsp:cNvPr id="0" name=""/>
        <dsp:cNvSpPr/>
      </dsp:nvSpPr>
      <dsp:spPr>
        <a:xfrm>
          <a:off x="0" y="15087"/>
          <a:ext cx="8231672" cy="10038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4400" b="0" i="0" kern="1200" err="1"/>
            <a:t>Time</a:t>
          </a:r>
          <a:r>
            <a:rPr lang="ca-ES" sz="4400" b="0" i="0" kern="1200"/>
            <a:t> To </a:t>
          </a:r>
          <a:r>
            <a:rPr lang="ca-ES" sz="4400" b="0" i="0" kern="1200" err="1"/>
            <a:t>First</a:t>
          </a:r>
          <a:r>
            <a:rPr lang="ca-ES" sz="4400" b="0" i="0" kern="1200"/>
            <a:t> </a:t>
          </a:r>
          <a:r>
            <a:rPr lang="ca-ES" sz="4400" b="0" i="0" kern="1200" err="1"/>
            <a:t>Fixation</a:t>
          </a:r>
          <a:endParaRPr lang="en-US" sz="4400" kern="1200"/>
        </a:p>
      </dsp:txBody>
      <dsp:txXfrm>
        <a:off x="49004" y="64091"/>
        <a:ext cx="8133664" cy="905852"/>
      </dsp:txXfrm>
    </dsp:sp>
    <dsp:sp modelId="{9CD020C7-7863-4788-A97B-D49FCF500CBF}">
      <dsp:nvSpPr>
        <dsp:cNvPr id="0" name=""/>
        <dsp:cNvSpPr/>
      </dsp:nvSpPr>
      <dsp:spPr>
        <a:xfrm>
          <a:off x="0" y="1145667"/>
          <a:ext cx="8231672" cy="10038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4400" b="0" i="0" kern="1200"/>
            <a:t>Total </a:t>
          </a:r>
          <a:r>
            <a:rPr lang="ca-ES" sz="4400" b="0" i="0" kern="1200" err="1"/>
            <a:t>Time</a:t>
          </a:r>
          <a:r>
            <a:rPr lang="ca-ES" sz="4400" b="0" i="0" kern="1200"/>
            <a:t> Of </a:t>
          </a:r>
          <a:r>
            <a:rPr lang="ca-ES" sz="4400" b="0" i="0" kern="1200" err="1"/>
            <a:t>Fixation</a:t>
          </a:r>
          <a:endParaRPr lang="en-US" sz="4400" kern="1200"/>
        </a:p>
      </dsp:txBody>
      <dsp:txXfrm>
        <a:off x="49004" y="1194671"/>
        <a:ext cx="8133664" cy="905852"/>
      </dsp:txXfrm>
    </dsp:sp>
    <dsp:sp modelId="{E4556B99-FD2F-44EA-BF23-9BC16F94ED1B}">
      <dsp:nvSpPr>
        <dsp:cNvPr id="0" name=""/>
        <dsp:cNvSpPr/>
      </dsp:nvSpPr>
      <dsp:spPr>
        <a:xfrm>
          <a:off x="0" y="2276248"/>
          <a:ext cx="8231672" cy="10038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4400" b="0" i="0" kern="1200"/>
            <a:t>Mouse Clicks</a:t>
          </a:r>
          <a:endParaRPr lang="en-US" sz="4400" kern="1200"/>
        </a:p>
      </dsp:txBody>
      <dsp:txXfrm>
        <a:off x="49004" y="2325252"/>
        <a:ext cx="8133664" cy="9058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1E344-7DE0-45D0-96FE-70C2840591CF}">
      <dsp:nvSpPr>
        <dsp:cNvPr id="0" name=""/>
        <dsp:cNvSpPr/>
      </dsp:nvSpPr>
      <dsp:spPr>
        <a:xfrm>
          <a:off x="2020629" y="668410"/>
          <a:ext cx="6198875" cy="5650023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83398-6E6E-40DC-B395-DED31541FDB4}">
      <dsp:nvSpPr>
        <dsp:cNvPr id="0" name=""/>
        <dsp:cNvSpPr/>
      </dsp:nvSpPr>
      <dsp:spPr>
        <a:xfrm>
          <a:off x="4319211" y="7541641"/>
          <a:ext cx="1253529" cy="802258"/>
        </a:xfrm>
        <a:prstGeom prst="down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89D4C-9D12-499B-B8D0-EA6B5B2CC1A4}">
      <dsp:nvSpPr>
        <dsp:cNvPr id="0" name=""/>
        <dsp:cNvSpPr/>
      </dsp:nvSpPr>
      <dsp:spPr>
        <a:xfrm>
          <a:off x="1987455" y="7341904"/>
          <a:ext cx="6016941" cy="1504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500" kern="1200"/>
        </a:p>
      </dsp:txBody>
      <dsp:txXfrm>
        <a:off x="1987455" y="7341904"/>
        <a:ext cx="6016941" cy="1504235"/>
      </dsp:txXfrm>
    </dsp:sp>
    <dsp:sp modelId="{DCB7D866-5E23-4431-99BC-854E5FFE6F69}">
      <dsp:nvSpPr>
        <dsp:cNvPr id="0" name=""/>
        <dsp:cNvSpPr/>
      </dsp:nvSpPr>
      <dsp:spPr>
        <a:xfrm>
          <a:off x="3509218" y="3590113"/>
          <a:ext cx="3501183" cy="23149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800" kern="1200" err="1"/>
            <a:t>The</a:t>
          </a:r>
          <a:r>
            <a:rPr lang="ca-ES" sz="2800" kern="1200"/>
            <a:t> </a:t>
          </a:r>
          <a:r>
            <a:rPr lang="ca-ES" sz="2800" kern="1200" err="1"/>
            <a:t>Campaign</a:t>
          </a:r>
          <a:r>
            <a:rPr lang="ca-ES" sz="2800" kern="1200"/>
            <a:t> </a:t>
          </a:r>
          <a:r>
            <a:rPr lang="ca-ES" sz="2800" kern="1200" err="1"/>
            <a:t>Name</a:t>
          </a:r>
          <a:r>
            <a:rPr lang="ca-ES" sz="2800" kern="1200"/>
            <a:t> is </a:t>
          </a:r>
          <a:r>
            <a:rPr lang="ca-ES" sz="2800" kern="1200" err="1"/>
            <a:t>not</a:t>
          </a:r>
          <a:r>
            <a:rPr lang="ca-ES" sz="2800" kern="1200"/>
            <a:t> </a:t>
          </a:r>
          <a:r>
            <a:rPr lang="ca-ES" sz="2800" kern="1200" err="1"/>
            <a:t>clearly</a:t>
          </a:r>
          <a:r>
            <a:rPr lang="ca-ES" sz="2800" kern="1200"/>
            <a:t> </a:t>
          </a:r>
          <a:r>
            <a:rPr lang="ca-ES" sz="2800" kern="1200" err="1"/>
            <a:t>clickable</a:t>
          </a:r>
          <a:endParaRPr lang="en-GB" sz="2800" kern="1200"/>
        </a:p>
      </dsp:txBody>
      <dsp:txXfrm>
        <a:off x="4021954" y="3929133"/>
        <a:ext cx="2475711" cy="1636933"/>
      </dsp:txXfrm>
    </dsp:sp>
    <dsp:sp modelId="{65BD817B-33C6-4B67-85A9-936E62D3CF25}">
      <dsp:nvSpPr>
        <dsp:cNvPr id="0" name=""/>
        <dsp:cNvSpPr/>
      </dsp:nvSpPr>
      <dsp:spPr>
        <a:xfrm>
          <a:off x="2234208" y="1796081"/>
          <a:ext cx="2256353" cy="225635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800" kern="1200" err="1"/>
            <a:t>Not</a:t>
          </a:r>
          <a:r>
            <a:rPr lang="ca-ES" sz="2800" kern="1200"/>
            <a:t> </a:t>
          </a:r>
          <a:r>
            <a:rPr lang="ca-ES" sz="2800" kern="1200" err="1"/>
            <a:t>an</a:t>
          </a:r>
          <a:r>
            <a:rPr lang="ca-ES" sz="2800" kern="1200"/>
            <a:t> </a:t>
          </a:r>
          <a:r>
            <a:rPr lang="ca-ES" sz="2800" kern="1200" err="1"/>
            <a:t>easy</a:t>
          </a:r>
          <a:r>
            <a:rPr lang="ca-ES" sz="2800" kern="1200"/>
            <a:t> </a:t>
          </a:r>
          <a:r>
            <a:rPr lang="ca-ES" sz="2800" kern="1200" err="1"/>
            <a:t>task</a:t>
          </a:r>
          <a:r>
            <a:rPr lang="ca-ES" sz="2800" kern="1200"/>
            <a:t> to </a:t>
          </a:r>
          <a:r>
            <a:rPr lang="ca-ES" sz="2800" kern="1200" err="1"/>
            <a:t>complete</a:t>
          </a:r>
          <a:endParaRPr lang="en-GB" sz="2800" kern="1200"/>
        </a:p>
      </dsp:txBody>
      <dsp:txXfrm>
        <a:off x="2564643" y="2126516"/>
        <a:ext cx="1595483" cy="1595483"/>
      </dsp:txXfrm>
    </dsp:sp>
    <dsp:sp modelId="{D9AA4954-A623-4505-8882-D888C9F24DFF}">
      <dsp:nvSpPr>
        <dsp:cNvPr id="0" name=""/>
        <dsp:cNvSpPr/>
      </dsp:nvSpPr>
      <dsp:spPr>
        <a:xfrm>
          <a:off x="4226369" y="1144688"/>
          <a:ext cx="3450776" cy="27292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400" kern="1200"/>
            <a:t>Some concepts used are not </a:t>
          </a:r>
          <a:r>
            <a:rPr lang="ca-ES" sz="2400" kern="1200">
              <a:latin typeface="Franklin Gothic Demi"/>
            </a:rPr>
            <a:t>common</a:t>
          </a:r>
          <a:r>
            <a:rPr lang="ca-ES" sz="2400" kern="1200"/>
            <a:t> within the field, which caused confusion</a:t>
          </a:r>
          <a:endParaRPr lang="en-GB" sz="2400" kern="1200"/>
        </a:p>
      </dsp:txBody>
      <dsp:txXfrm>
        <a:off x="4731723" y="1544373"/>
        <a:ext cx="2440068" cy="1929847"/>
      </dsp:txXfrm>
    </dsp:sp>
    <dsp:sp modelId="{E80E9F7C-E94E-4D9F-834E-711A0D3BF0F2}">
      <dsp:nvSpPr>
        <dsp:cNvPr id="0" name=""/>
        <dsp:cNvSpPr/>
      </dsp:nvSpPr>
      <dsp:spPr>
        <a:xfrm flipH="1">
          <a:off x="5972867" y="7973705"/>
          <a:ext cx="518760" cy="37019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1E344-7DE0-45D0-96FE-70C2840591CF}">
      <dsp:nvSpPr>
        <dsp:cNvPr id="0" name=""/>
        <dsp:cNvSpPr/>
      </dsp:nvSpPr>
      <dsp:spPr>
        <a:xfrm>
          <a:off x="2020629" y="668410"/>
          <a:ext cx="6198875" cy="5650023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83398-6E6E-40DC-B395-DED31541FDB4}">
      <dsp:nvSpPr>
        <dsp:cNvPr id="0" name=""/>
        <dsp:cNvSpPr/>
      </dsp:nvSpPr>
      <dsp:spPr>
        <a:xfrm>
          <a:off x="4319211" y="7541641"/>
          <a:ext cx="1253529" cy="802258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89D4C-9D12-499B-B8D0-EA6B5B2CC1A4}">
      <dsp:nvSpPr>
        <dsp:cNvPr id="0" name=""/>
        <dsp:cNvSpPr/>
      </dsp:nvSpPr>
      <dsp:spPr>
        <a:xfrm>
          <a:off x="1987455" y="7341904"/>
          <a:ext cx="6016941" cy="1504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500" kern="1200"/>
        </a:p>
      </dsp:txBody>
      <dsp:txXfrm>
        <a:off x="1987455" y="7341904"/>
        <a:ext cx="6016941" cy="1504235"/>
      </dsp:txXfrm>
    </dsp:sp>
    <dsp:sp modelId="{DCB7D866-5E23-4431-99BC-854E5FFE6F69}">
      <dsp:nvSpPr>
        <dsp:cNvPr id="0" name=""/>
        <dsp:cNvSpPr/>
      </dsp:nvSpPr>
      <dsp:spPr>
        <a:xfrm>
          <a:off x="3509218" y="3590113"/>
          <a:ext cx="3501183" cy="23149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800" kern="1200"/>
            <a:t>Task </a:t>
          </a:r>
          <a:r>
            <a:rPr lang="ca-ES" sz="2800" kern="1200" err="1"/>
            <a:t>completed</a:t>
          </a:r>
          <a:r>
            <a:rPr lang="ca-ES" sz="2800" kern="1200"/>
            <a:t> </a:t>
          </a:r>
          <a:r>
            <a:rPr lang="ca-ES" sz="2800" kern="1200" err="1"/>
            <a:t>by</a:t>
          </a:r>
          <a:r>
            <a:rPr lang="ca-ES" sz="2800" kern="1200"/>
            <a:t> all </a:t>
          </a:r>
          <a:r>
            <a:rPr lang="ca-ES" sz="2800" kern="1200" err="1"/>
            <a:t>users</a:t>
          </a:r>
          <a:r>
            <a:rPr lang="ca-ES" sz="2800" kern="1200"/>
            <a:t>, </a:t>
          </a:r>
          <a:r>
            <a:rPr lang="ca-ES" sz="2800" kern="1200" err="1"/>
            <a:t>but</a:t>
          </a:r>
          <a:r>
            <a:rPr lang="ca-ES" sz="2800" kern="1200"/>
            <a:t> </a:t>
          </a:r>
          <a:r>
            <a:rPr lang="ca-ES" sz="2800" kern="1200" err="1"/>
            <a:t>message</a:t>
          </a:r>
          <a:r>
            <a:rPr lang="ca-ES" sz="2800" kern="1200"/>
            <a:t> </a:t>
          </a:r>
          <a:r>
            <a:rPr lang="ca-ES" sz="2800" kern="1200" err="1"/>
            <a:t>not</a:t>
          </a:r>
          <a:r>
            <a:rPr lang="ca-ES" sz="2800" kern="1200"/>
            <a:t> </a:t>
          </a:r>
          <a:r>
            <a:rPr lang="ca-ES" sz="2800" kern="1200" err="1"/>
            <a:t>effective</a:t>
          </a:r>
          <a:endParaRPr lang="en-GB" sz="2800" kern="1200"/>
        </a:p>
      </dsp:txBody>
      <dsp:txXfrm>
        <a:off x="4021954" y="3929133"/>
        <a:ext cx="2475711" cy="1636933"/>
      </dsp:txXfrm>
    </dsp:sp>
    <dsp:sp modelId="{65BD817B-33C6-4B67-85A9-936E62D3CF25}">
      <dsp:nvSpPr>
        <dsp:cNvPr id="0" name=""/>
        <dsp:cNvSpPr/>
      </dsp:nvSpPr>
      <dsp:spPr>
        <a:xfrm>
          <a:off x="2234208" y="1796081"/>
          <a:ext cx="2256353" cy="22563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800" kern="1200" err="1"/>
            <a:t>Message</a:t>
          </a:r>
          <a:r>
            <a:rPr lang="ca-ES" sz="2800" kern="1200"/>
            <a:t> </a:t>
          </a:r>
          <a:r>
            <a:rPr lang="ca-ES" sz="2800" kern="1200" err="1"/>
            <a:t>Not</a:t>
          </a:r>
          <a:r>
            <a:rPr lang="ca-ES" sz="2800" kern="1200"/>
            <a:t> Clear</a:t>
          </a:r>
          <a:endParaRPr lang="en-GB" sz="2800" kern="1200"/>
        </a:p>
      </dsp:txBody>
      <dsp:txXfrm>
        <a:off x="2564643" y="2126516"/>
        <a:ext cx="1595483" cy="1595483"/>
      </dsp:txXfrm>
    </dsp:sp>
    <dsp:sp modelId="{D9AA4954-A623-4505-8882-D888C9F24DFF}">
      <dsp:nvSpPr>
        <dsp:cNvPr id="0" name=""/>
        <dsp:cNvSpPr/>
      </dsp:nvSpPr>
      <dsp:spPr>
        <a:xfrm>
          <a:off x="4536968" y="1198119"/>
          <a:ext cx="2829579" cy="26223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400" kern="1200" err="1"/>
            <a:t>User</a:t>
          </a:r>
          <a:r>
            <a:rPr lang="ca-ES" sz="2400" kern="1200"/>
            <a:t> </a:t>
          </a:r>
          <a:r>
            <a:rPr lang="ca-ES" sz="2400" kern="1200" err="1"/>
            <a:t>not</a:t>
          </a:r>
          <a:r>
            <a:rPr lang="ca-ES" sz="2400" kern="1200"/>
            <a:t> </a:t>
          </a:r>
          <a:r>
            <a:rPr lang="ca-ES" sz="2400" kern="1200" err="1"/>
            <a:t>knowing</a:t>
          </a:r>
          <a:r>
            <a:rPr lang="ca-ES" sz="2400" kern="1200"/>
            <a:t> </a:t>
          </a:r>
          <a:r>
            <a:rPr lang="ca-ES" sz="2400" kern="1200" err="1"/>
            <a:t>if</a:t>
          </a:r>
          <a:r>
            <a:rPr lang="ca-ES" sz="2400" kern="1200"/>
            <a:t> </a:t>
          </a:r>
          <a:r>
            <a:rPr lang="ca-ES" sz="2400" kern="1200" err="1"/>
            <a:t>the</a:t>
          </a:r>
          <a:r>
            <a:rPr lang="ca-ES" sz="2400" kern="1200"/>
            <a:t> </a:t>
          </a:r>
          <a:r>
            <a:rPr lang="ca-ES" sz="2400" kern="1200" err="1"/>
            <a:t>table</a:t>
          </a:r>
          <a:r>
            <a:rPr lang="ca-ES" sz="2400" kern="1200"/>
            <a:t> </a:t>
          </a:r>
          <a:r>
            <a:rPr lang="ca-ES" sz="2400" kern="1200" err="1"/>
            <a:t>was</a:t>
          </a:r>
          <a:r>
            <a:rPr lang="ca-ES" sz="2400" kern="1200"/>
            <a:t> </a:t>
          </a:r>
          <a:r>
            <a:rPr lang="ca-ES" sz="2400" kern="1200" err="1"/>
            <a:t>unavailable</a:t>
          </a:r>
          <a:r>
            <a:rPr lang="ca-ES" sz="2400" kern="1200"/>
            <a:t> </a:t>
          </a:r>
          <a:r>
            <a:rPr lang="ca-ES" sz="2400" kern="1200" err="1"/>
            <a:t>because</a:t>
          </a:r>
          <a:r>
            <a:rPr lang="ca-ES" sz="2400" kern="1200"/>
            <a:t> of a </a:t>
          </a:r>
          <a:r>
            <a:rPr lang="ca-ES" sz="2400" kern="1200" err="1"/>
            <a:t>system</a:t>
          </a:r>
          <a:r>
            <a:rPr lang="ca-ES" sz="2400" kern="1200"/>
            <a:t> error</a:t>
          </a:r>
          <a:endParaRPr lang="en-GB" sz="2400" kern="1200"/>
        </a:p>
      </dsp:txBody>
      <dsp:txXfrm>
        <a:off x="4951350" y="1582154"/>
        <a:ext cx="2000815" cy="1854286"/>
      </dsp:txXfrm>
    </dsp:sp>
    <dsp:sp modelId="{E80E9F7C-E94E-4D9F-834E-711A0D3BF0F2}">
      <dsp:nvSpPr>
        <dsp:cNvPr id="0" name=""/>
        <dsp:cNvSpPr/>
      </dsp:nvSpPr>
      <dsp:spPr>
        <a:xfrm flipH="1">
          <a:off x="5972867" y="7973705"/>
          <a:ext cx="518760" cy="37019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1E344-7DE0-45D0-96FE-70C2840591CF}">
      <dsp:nvSpPr>
        <dsp:cNvPr id="0" name=""/>
        <dsp:cNvSpPr/>
      </dsp:nvSpPr>
      <dsp:spPr>
        <a:xfrm>
          <a:off x="2020629" y="668410"/>
          <a:ext cx="6198875" cy="565002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83398-6E6E-40DC-B395-DED31541FDB4}">
      <dsp:nvSpPr>
        <dsp:cNvPr id="0" name=""/>
        <dsp:cNvSpPr/>
      </dsp:nvSpPr>
      <dsp:spPr>
        <a:xfrm>
          <a:off x="4319211" y="7541641"/>
          <a:ext cx="1253529" cy="80225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89D4C-9D12-499B-B8D0-EA6B5B2CC1A4}">
      <dsp:nvSpPr>
        <dsp:cNvPr id="0" name=""/>
        <dsp:cNvSpPr/>
      </dsp:nvSpPr>
      <dsp:spPr>
        <a:xfrm>
          <a:off x="1987455" y="7341904"/>
          <a:ext cx="6016941" cy="1504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500" kern="1200"/>
        </a:p>
      </dsp:txBody>
      <dsp:txXfrm>
        <a:off x="1987455" y="7341904"/>
        <a:ext cx="6016941" cy="1504235"/>
      </dsp:txXfrm>
    </dsp:sp>
    <dsp:sp modelId="{DCB7D866-5E23-4431-99BC-854E5FFE6F69}">
      <dsp:nvSpPr>
        <dsp:cNvPr id="0" name=""/>
        <dsp:cNvSpPr/>
      </dsp:nvSpPr>
      <dsp:spPr>
        <a:xfrm>
          <a:off x="3509218" y="3590113"/>
          <a:ext cx="3501183" cy="2314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800" kern="1200" err="1"/>
            <a:t>The</a:t>
          </a:r>
          <a:r>
            <a:rPr lang="ca-ES" sz="2800" kern="1200"/>
            <a:t> elements </a:t>
          </a:r>
          <a:r>
            <a:rPr lang="ca-ES" sz="2800" kern="1200" err="1"/>
            <a:t>required</a:t>
          </a:r>
          <a:r>
            <a:rPr lang="ca-ES" sz="2800" kern="1200"/>
            <a:t> for </a:t>
          </a:r>
          <a:r>
            <a:rPr lang="ca-ES" sz="2800" kern="1200" err="1"/>
            <a:t>this</a:t>
          </a:r>
          <a:r>
            <a:rPr lang="ca-ES" sz="2800" kern="1200"/>
            <a:t> </a:t>
          </a:r>
          <a:r>
            <a:rPr lang="ca-ES" sz="2800" kern="1200" err="1"/>
            <a:t>task</a:t>
          </a:r>
          <a:r>
            <a:rPr lang="ca-ES" sz="2800" kern="1200"/>
            <a:t> </a:t>
          </a:r>
          <a:r>
            <a:rPr lang="ca-ES" sz="2800" kern="1200" err="1"/>
            <a:t>are</a:t>
          </a:r>
          <a:r>
            <a:rPr lang="ca-ES" sz="2800" kern="1200"/>
            <a:t> </a:t>
          </a:r>
          <a:r>
            <a:rPr lang="ca-ES" sz="2800" kern="1200" err="1"/>
            <a:t>not</a:t>
          </a:r>
          <a:r>
            <a:rPr lang="ca-ES" sz="2800" kern="1200"/>
            <a:t> visible </a:t>
          </a:r>
          <a:r>
            <a:rPr lang="ca-ES" sz="2800" kern="1200" err="1"/>
            <a:t>enough</a:t>
          </a:r>
          <a:endParaRPr lang="en-GB" sz="2800" kern="1200"/>
        </a:p>
      </dsp:txBody>
      <dsp:txXfrm>
        <a:off x="4021954" y="3929133"/>
        <a:ext cx="2475711" cy="1636933"/>
      </dsp:txXfrm>
    </dsp:sp>
    <dsp:sp modelId="{65BD817B-33C6-4B67-85A9-936E62D3CF25}">
      <dsp:nvSpPr>
        <dsp:cNvPr id="0" name=""/>
        <dsp:cNvSpPr/>
      </dsp:nvSpPr>
      <dsp:spPr>
        <a:xfrm>
          <a:off x="2234208" y="1796081"/>
          <a:ext cx="2256353" cy="22563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800" kern="1200" err="1"/>
            <a:t>Difficult</a:t>
          </a:r>
          <a:r>
            <a:rPr lang="ca-ES" sz="2800" kern="1200"/>
            <a:t> Task</a:t>
          </a:r>
          <a:endParaRPr lang="en-GB" sz="2800" kern="1200"/>
        </a:p>
      </dsp:txBody>
      <dsp:txXfrm>
        <a:off x="2564643" y="2126516"/>
        <a:ext cx="1595483" cy="1595483"/>
      </dsp:txXfrm>
    </dsp:sp>
    <dsp:sp modelId="{D9AA4954-A623-4505-8882-D888C9F24DFF}">
      <dsp:nvSpPr>
        <dsp:cNvPr id="0" name=""/>
        <dsp:cNvSpPr/>
      </dsp:nvSpPr>
      <dsp:spPr>
        <a:xfrm>
          <a:off x="4463230" y="1198119"/>
          <a:ext cx="2977054" cy="26223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400" kern="1200" err="1"/>
            <a:t>Users</a:t>
          </a:r>
          <a:r>
            <a:rPr lang="ca-ES" sz="2400" kern="1200"/>
            <a:t> focus </a:t>
          </a:r>
          <a:r>
            <a:rPr lang="ca-ES" sz="2400" kern="1200" err="1"/>
            <a:t>their</a:t>
          </a:r>
          <a:r>
            <a:rPr lang="ca-ES" sz="2400" kern="1200"/>
            <a:t> </a:t>
          </a:r>
          <a:r>
            <a:rPr lang="ca-ES" sz="2400" kern="1200" err="1"/>
            <a:t>attention</a:t>
          </a:r>
          <a:r>
            <a:rPr lang="ca-ES" sz="2400" kern="1200"/>
            <a:t> on </a:t>
          </a:r>
          <a:r>
            <a:rPr lang="ca-ES" sz="2400" kern="1200" err="1"/>
            <a:t>the</a:t>
          </a:r>
          <a:r>
            <a:rPr lang="ca-ES" sz="2400" kern="1200"/>
            <a:t> central part of </a:t>
          </a:r>
          <a:r>
            <a:rPr lang="ca-ES" sz="2400" kern="1200" err="1"/>
            <a:t>the</a:t>
          </a:r>
          <a:r>
            <a:rPr lang="ca-ES" sz="2400" kern="1200"/>
            <a:t> </a:t>
          </a:r>
          <a:r>
            <a:rPr lang="ca-ES" sz="2400" kern="1200" err="1"/>
            <a:t>screen</a:t>
          </a:r>
          <a:r>
            <a:rPr lang="ca-ES" sz="2400" kern="1200"/>
            <a:t>, </a:t>
          </a:r>
          <a:r>
            <a:rPr lang="ca-ES" sz="2400" kern="1200" err="1"/>
            <a:t>missing</a:t>
          </a:r>
          <a:r>
            <a:rPr lang="ca-ES" sz="2400" kern="1200"/>
            <a:t> </a:t>
          </a:r>
          <a:r>
            <a:rPr lang="ca-ES" sz="2400" kern="1200" err="1"/>
            <a:t>the</a:t>
          </a:r>
          <a:r>
            <a:rPr lang="ca-ES" sz="2400" kern="1200"/>
            <a:t> </a:t>
          </a:r>
          <a:r>
            <a:rPr lang="ca-ES" sz="2400" kern="1200" err="1"/>
            <a:t>footer</a:t>
          </a:r>
          <a:endParaRPr lang="en-GB" sz="2400" kern="1200"/>
        </a:p>
      </dsp:txBody>
      <dsp:txXfrm>
        <a:off x="4899209" y="1582154"/>
        <a:ext cx="2105096" cy="1854286"/>
      </dsp:txXfrm>
    </dsp:sp>
    <dsp:sp modelId="{E80E9F7C-E94E-4D9F-834E-711A0D3BF0F2}">
      <dsp:nvSpPr>
        <dsp:cNvPr id="0" name=""/>
        <dsp:cNvSpPr/>
      </dsp:nvSpPr>
      <dsp:spPr>
        <a:xfrm flipH="1">
          <a:off x="5972867" y="7973705"/>
          <a:ext cx="518760" cy="37019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E37CB-A1EA-4255-9056-641AC53604D0}">
      <dsp:nvSpPr>
        <dsp:cNvPr id="0" name=""/>
        <dsp:cNvSpPr/>
      </dsp:nvSpPr>
      <dsp:spPr>
        <a:xfrm>
          <a:off x="930108" y="9540"/>
          <a:ext cx="8482344" cy="1235352"/>
        </a:xfrm>
        <a:prstGeom prst="rightArrow">
          <a:avLst>
            <a:gd name="adj1" fmla="val 50000"/>
            <a:gd name="adj2" fmla="val 50000"/>
          </a:avLst>
        </a:prstGeom>
        <a:solidFill>
          <a:srgbClr val="FF43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196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 err="1"/>
            <a:t>High</a:t>
          </a:r>
          <a:r>
            <a:rPr lang="ca-ES" sz="2500" kern="1200"/>
            <a:t> </a:t>
          </a:r>
          <a:r>
            <a:rPr lang="ca-ES" sz="2500" kern="1200" err="1"/>
            <a:t>Priority</a:t>
          </a:r>
          <a:endParaRPr lang="en-GB" sz="2500" kern="1200"/>
        </a:p>
      </dsp:txBody>
      <dsp:txXfrm>
        <a:off x="930108" y="318378"/>
        <a:ext cx="8173506" cy="617676"/>
      </dsp:txXfrm>
    </dsp:sp>
    <dsp:sp modelId="{56B4E90B-628F-43D8-9E19-7F54F2DDAFCB}">
      <dsp:nvSpPr>
        <dsp:cNvPr id="0" name=""/>
        <dsp:cNvSpPr/>
      </dsp:nvSpPr>
      <dsp:spPr>
        <a:xfrm>
          <a:off x="930108" y="962175"/>
          <a:ext cx="2612562" cy="23797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434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ca-ES" sz="2500" kern="1200" err="1"/>
            <a:t>Change</a:t>
          </a:r>
          <a:r>
            <a:rPr lang="ca-ES" sz="2500" kern="1200"/>
            <a:t> Of </a:t>
          </a:r>
          <a:r>
            <a:rPr lang="ca-ES" sz="2500" kern="1200" err="1"/>
            <a:t>Organisation</a:t>
          </a:r>
          <a:r>
            <a:rPr lang="ca-ES" sz="2500" kern="1200"/>
            <a:t> </a:t>
          </a:r>
          <a:r>
            <a:rPr lang="ca-ES" sz="2500" kern="1200" err="1"/>
            <a:t>Button</a:t>
          </a:r>
          <a:r>
            <a:rPr lang="ca-ES" sz="2500" kern="1200"/>
            <a:t> </a:t>
          </a:r>
          <a:r>
            <a:rPr lang="ca-ES" sz="2500" kern="1200" err="1"/>
            <a:t>Visibility</a:t>
          </a:r>
          <a:endParaRPr lang="ca-ES" sz="2500" kern="120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ca-ES" sz="2500" kern="1200"/>
            <a:t>Enter A </a:t>
          </a:r>
          <a:r>
            <a:rPr lang="ca-ES" sz="2500" kern="1200" err="1"/>
            <a:t>Campaign</a:t>
          </a:r>
          <a:r>
            <a:rPr lang="ca-ES" sz="2500" kern="1200"/>
            <a:t> Page </a:t>
          </a:r>
          <a:r>
            <a:rPr lang="ca-ES" sz="2500" kern="1200" err="1"/>
            <a:t>Action</a:t>
          </a:r>
          <a:endParaRPr lang="en-GB" sz="2500" kern="1200"/>
        </a:p>
      </dsp:txBody>
      <dsp:txXfrm>
        <a:off x="930108" y="962175"/>
        <a:ext cx="2612562" cy="2379743"/>
      </dsp:txXfrm>
    </dsp:sp>
    <dsp:sp modelId="{E18A48BC-38CF-42E1-96F3-2FB161F9B2D4}">
      <dsp:nvSpPr>
        <dsp:cNvPr id="0" name=""/>
        <dsp:cNvSpPr/>
      </dsp:nvSpPr>
      <dsp:spPr>
        <a:xfrm>
          <a:off x="3542670" y="421324"/>
          <a:ext cx="5869782" cy="1235352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196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 err="1"/>
            <a:t>Medium</a:t>
          </a:r>
          <a:r>
            <a:rPr lang="ca-ES" sz="2500" kern="1200"/>
            <a:t> </a:t>
          </a:r>
          <a:r>
            <a:rPr lang="ca-ES" sz="2500" kern="1200" err="1"/>
            <a:t>Priority</a:t>
          </a:r>
          <a:endParaRPr lang="en-GB" sz="2500" kern="1200"/>
        </a:p>
      </dsp:txBody>
      <dsp:txXfrm>
        <a:off x="3542670" y="730162"/>
        <a:ext cx="5560944" cy="617676"/>
      </dsp:txXfrm>
    </dsp:sp>
    <dsp:sp modelId="{0B791060-84A3-4C20-8087-779C0A0A6D78}">
      <dsp:nvSpPr>
        <dsp:cNvPr id="0" name=""/>
        <dsp:cNvSpPr/>
      </dsp:nvSpPr>
      <dsp:spPr>
        <a:xfrm>
          <a:off x="3542670" y="1373959"/>
          <a:ext cx="2612562" cy="23797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/>
            <a:t>No </a:t>
          </a:r>
          <a:r>
            <a:rPr lang="ca-ES" sz="2500" kern="1200" err="1"/>
            <a:t>Table</a:t>
          </a:r>
          <a:r>
            <a:rPr lang="ca-ES" sz="2500" kern="1200"/>
            <a:t> </a:t>
          </a:r>
          <a:r>
            <a:rPr lang="ca-ES" sz="2500" kern="1200" err="1"/>
            <a:t>Available</a:t>
          </a:r>
          <a:r>
            <a:rPr lang="ca-ES" sz="2500" kern="1200"/>
            <a:t> Status </a:t>
          </a:r>
          <a:r>
            <a:rPr lang="ca-ES" sz="2500" kern="1200" err="1"/>
            <a:t>Message</a:t>
          </a:r>
          <a:endParaRPr lang="en-GB" sz="2500" kern="1200"/>
        </a:p>
      </dsp:txBody>
      <dsp:txXfrm>
        <a:off x="3542670" y="1373959"/>
        <a:ext cx="2612562" cy="2379743"/>
      </dsp:txXfrm>
    </dsp:sp>
    <dsp:sp modelId="{4FB413C1-6E77-4072-AB63-2653712A0F9B}">
      <dsp:nvSpPr>
        <dsp:cNvPr id="0" name=""/>
        <dsp:cNvSpPr/>
      </dsp:nvSpPr>
      <dsp:spPr>
        <a:xfrm>
          <a:off x="6155232" y="833108"/>
          <a:ext cx="3257220" cy="1235352"/>
        </a:xfrm>
        <a:prstGeom prst="rightArrow">
          <a:avLst>
            <a:gd name="adj1" fmla="val 50000"/>
            <a:gd name="adj2" fmla="val 5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196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 err="1"/>
            <a:t>Low</a:t>
          </a:r>
          <a:r>
            <a:rPr lang="ca-ES" sz="2500" kern="1200"/>
            <a:t> </a:t>
          </a:r>
          <a:r>
            <a:rPr lang="ca-ES" sz="2500" kern="1200" err="1"/>
            <a:t>Priority</a:t>
          </a:r>
          <a:endParaRPr lang="en-GB" sz="2500" kern="1200"/>
        </a:p>
      </dsp:txBody>
      <dsp:txXfrm>
        <a:off x="6155232" y="1141946"/>
        <a:ext cx="2948382" cy="617676"/>
      </dsp:txXfrm>
    </dsp:sp>
    <dsp:sp modelId="{56EA3E89-F2BC-476F-9296-7AF45D176726}">
      <dsp:nvSpPr>
        <dsp:cNvPr id="0" name=""/>
        <dsp:cNvSpPr/>
      </dsp:nvSpPr>
      <dsp:spPr>
        <a:xfrm>
          <a:off x="6155232" y="1785743"/>
          <a:ext cx="2612562" cy="2344916"/>
        </a:xfrm>
        <a:prstGeom prst="rect">
          <a:avLst/>
        </a:prstGeom>
        <a:noFill/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 err="1"/>
            <a:t>Main</a:t>
          </a:r>
          <a:r>
            <a:rPr lang="ca-ES" sz="2500" kern="1200"/>
            <a:t> </a:t>
          </a:r>
          <a:r>
            <a:rPr lang="ca-ES" sz="2500" kern="1200" err="1"/>
            <a:t>Organisation</a:t>
          </a:r>
          <a:r>
            <a:rPr lang="ca-ES" sz="2500" kern="1200"/>
            <a:t> Page </a:t>
          </a:r>
          <a:r>
            <a:rPr lang="ca-ES" sz="2500" kern="1200" err="1"/>
            <a:t>Link</a:t>
          </a:r>
          <a:r>
            <a:rPr lang="ca-ES" sz="2500" kern="1200"/>
            <a:t> </a:t>
          </a:r>
          <a:r>
            <a:rPr lang="ca-ES" sz="2500" kern="1200" err="1"/>
            <a:t>Titles</a:t>
          </a:r>
          <a:endParaRPr lang="en-GB" sz="2500" kern="1200"/>
        </a:p>
      </dsp:txBody>
      <dsp:txXfrm>
        <a:off x="6155232" y="1785743"/>
        <a:ext cx="2612562" cy="2344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31/05/2023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>
                <a:cs typeface="Calibri"/>
              </a:rPr>
              <a:t>Joel </a:t>
            </a:r>
            <a:r>
              <a:rPr lang="es-ES" err="1">
                <a:cs typeface="Calibri"/>
              </a:rPr>
              <a:t>Aumedes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041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Joel Aumedes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1211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Alejandro Clavera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175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Alejandro Clavera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089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Alejandro Clavera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68656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Alejandro Clavera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4937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Alejandro Clavera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0322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Alejandro Clavera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42094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Alejandro Clavera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396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61554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7763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Joel Aumedes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8877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7093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949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5400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5812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3118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38049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6042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Jordi Lazo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69065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Carlos 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3881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Carlos 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287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Joel Aumedes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44384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Carlos 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1141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Carlos 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18462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Carlos 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56464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Carlos Isaac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1071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Joel Aumedes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095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Joel Aumedes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84720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Joel Aumedes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47916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Joel Aumedes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17718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Joel Aumedes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8237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Joel Aumedes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085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10" name="Contenidor de contingut 8">
            <a:extLst>
              <a:ext uri="{FF2B5EF4-FFF2-40B4-BE49-F238E27FC236}">
                <a16:creationId xmlns:a16="http://schemas.microsoft.com/office/drawing/2014/main" id="{BFA327CC-3984-249B-2BCC-52D1D2336C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  <p:grpSp>
        <p:nvGrpSpPr>
          <p:cNvPr id="2" name="Grupo 23">
            <a:extLst>
              <a:ext uri="{FF2B5EF4-FFF2-40B4-BE49-F238E27FC236}">
                <a16:creationId xmlns:a16="http://schemas.microsoft.com/office/drawing/2014/main" id="{4EE313AF-4ED9-8FFB-E5F3-12E1CAA28616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H="1">
            <a:off x="9232774" y="-17823"/>
            <a:ext cx="2959226" cy="2959226"/>
            <a:chOff x="0" y="12289"/>
            <a:chExt cx="3550" cy="3551"/>
          </a:xfrm>
        </p:grpSpPr>
        <p:sp>
          <p:nvSpPr>
            <p:cNvPr id="3" name="Forma libre 24">
              <a:extLst>
                <a:ext uri="{FF2B5EF4-FFF2-40B4-BE49-F238E27FC236}">
                  <a16:creationId xmlns:a16="http://schemas.microsoft.com/office/drawing/2014/main" id="{0FCE378D-DBD8-D8E7-B861-3D9F4B1A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6" name="Forma libre 25">
              <a:extLst>
                <a:ext uri="{FF2B5EF4-FFF2-40B4-BE49-F238E27FC236}">
                  <a16:creationId xmlns:a16="http://schemas.microsoft.com/office/drawing/2014/main" id="{373EB3A6-1334-B494-C9B0-8E25E0504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26">
              <a:extLst>
                <a:ext uri="{FF2B5EF4-FFF2-40B4-BE49-F238E27FC236}">
                  <a16:creationId xmlns:a16="http://schemas.microsoft.com/office/drawing/2014/main" id="{C9AAE3B7-6DFB-2419-D518-558974146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3128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10" name="Contenidor de contingut 8">
            <a:extLst>
              <a:ext uri="{FF2B5EF4-FFF2-40B4-BE49-F238E27FC236}">
                <a16:creationId xmlns:a16="http://schemas.microsoft.com/office/drawing/2014/main" id="{BFA327CC-3984-249B-2BCC-52D1D2336C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  <p:grpSp>
        <p:nvGrpSpPr>
          <p:cNvPr id="2" name="Grupo 23">
            <a:extLst>
              <a:ext uri="{FF2B5EF4-FFF2-40B4-BE49-F238E27FC236}">
                <a16:creationId xmlns:a16="http://schemas.microsoft.com/office/drawing/2014/main" id="{4EE313AF-4ED9-8FFB-E5F3-12E1CAA28616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>
            <a:off x="0" y="3898774"/>
            <a:ext cx="2959226" cy="2959226"/>
            <a:chOff x="0" y="12289"/>
            <a:chExt cx="3550" cy="3551"/>
          </a:xfrm>
        </p:grpSpPr>
        <p:sp>
          <p:nvSpPr>
            <p:cNvPr id="3" name="Forma libre 24">
              <a:extLst>
                <a:ext uri="{FF2B5EF4-FFF2-40B4-BE49-F238E27FC236}">
                  <a16:creationId xmlns:a16="http://schemas.microsoft.com/office/drawing/2014/main" id="{0FCE378D-DBD8-D8E7-B861-3D9F4B1A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6" name="Forma libre 25">
              <a:extLst>
                <a:ext uri="{FF2B5EF4-FFF2-40B4-BE49-F238E27FC236}">
                  <a16:creationId xmlns:a16="http://schemas.microsoft.com/office/drawing/2014/main" id="{373EB3A6-1334-B494-C9B0-8E25E0504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26">
              <a:extLst>
                <a:ext uri="{FF2B5EF4-FFF2-40B4-BE49-F238E27FC236}">
                  <a16:creationId xmlns:a16="http://schemas.microsoft.com/office/drawing/2014/main" id="{C9AAE3B7-6DFB-2419-D518-558974146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872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10" name="Contenidor de contingut 8">
            <a:extLst>
              <a:ext uri="{FF2B5EF4-FFF2-40B4-BE49-F238E27FC236}">
                <a16:creationId xmlns:a16="http://schemas.microsoft.com/office/drawing/2014/main" id="{BFA327CC-3984-249B-2BCC-52D1D2336C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  <p:grpSp>
        <p:nvGrpSpPr>
          <p:cNvPr id="2" name="Grupo 23">
            <a:extLst>
              <a:ext uri="{FF2B5EF4-FFF2-40B4-BE49-F238E27FC236}">
                <a16:creationId xmlns:a16="http://schemas.microsoft.com/office/drawing/2014/main" id="{4EE313AF-4ED9-8FFB-E5F3-12E1CAA28616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H="1">
            <a:off x="5564777" y="-17824"/>
            <a:ext cx="6627223" cy="6627223"/>
            <a:chOff x="0" y="12289"/>
            <a:chExt cx="3550" cy="3551"/>
          </a:xfrm>
        </p:grpSpPr>
        <p:sp>
          <p:nvSpPr>
            <p:cNvPr id="3" name="Forma libre 24">
              <a:extLst>
                <a:ext uri="{FF2B5EF4-FFF2-40B4-BE49-F238E27FC236}">
                  <a16:creationId xmlns:a16="http://schemas.microsoft.com/office/drawing/2014/main" id="{0FCE378D-DBD8-D8E7-B861-3D9F4B1A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6" name="Forma libre 25">
              <a:extLst>
                <a:ext uri="{FF2B5EF4-FFF2-40B4-BE49-F238E27FC236}">
                  <a16:creationId xmlns:a16="http://schemas.microsoft.com/office/drawing/2014/main" id="{373EB3A6-1334-B494-C9B0-8E25E0504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26">
              <a:extLst>
                <a:ext uri="{FF2B5EF4-FFF2-40B4-BE49-F238E27FC236}">
                  <a16:creationId xmlns:a16="http://schemas.microsoft.com/office/drawing/2014/main" id="{C9AAE3B7-6DFB-2419-D518-558974146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5874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0" b="1" noProof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3790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o G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3" y="4337153"/>
            <a:ext cx="7132320" cy="968627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 algn="ctr"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1"/>
              <a:ext cx="2208196" cy="2208276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89" y="1"/>
              <a:ext cx="1457753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6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37FAB985-5A1A-7A30-B329-6E589AF4FE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0724" y="1070481"/>
            <a:ext cx="5384799" cy="3170098"/>
          </a:xfrm>
        </p:spPr>
        <p:txBody>
          <a:bodyPr/>
          <a:lstStyle>
            <a:lvl1pPr marL="0" indent="0" algn="ctr" defTabSz="914400" rtl="0" eaLnBrk="1" latinLnBrk="0" hangingPunct="1">
              <a:buNone/>
              <a:defRPr lang="ca-ES" sz="20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ca-ES" err="1"/>
              <a:t>aFeu</a:t>
            </a:r>
            <a:r>
              <a:rPr lang="ca-ES"/>
              <a:t>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117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5628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7878674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44238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6" name="Marcador de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2" name="Marcador de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105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105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8" name="Marcador de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324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6324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43443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7797038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8459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74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601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</p:spTree>
    <p:extLst>
      <p:ext uri="{BB962C8B-B14F-4D97-AF65-F5344CB8AC3E}">
        <p14:creationId xmlns:p14="http://schemas.microsoft.com/office/powerpoint/2010/main" val="3901733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10" name="Contenidor de contingut 8">
            <a:extLst>
              <a:ext uri="{FF2B5EF4-FFF2-40B4-BE49-F238E27FC236}">
                <a16:creationId xmlns:a16="http://schemas.microsoft.com/office/drawing/2014/main" id="{BFA327CC-3984-249B-2BCC-52D1D2336C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  <p:grpSp>
        <p:nvGrpSpPr>
          <p:cNvPr id="2" name="Grupo 23">
            <a:extLst>
              <a:ext uri="{FF2B5EF4-FFF2-40B4-BE49-F238E27FC236}">
                <a16:creationId xmlns:a16="http://schemas.microsoft.com/office/drawing/2014/main" id="{4EE313AF-4ED9-8FFB-E5F3-12E1CAA28616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H="1">
            <a:off x="9232774" y="-17823"/>
            <a:ext cx="2959226" cy="2959226"/>
            <a:chOff x="0" y="12289"/>
            <a:chExt cx="3550" cy="3551"/>
          </a:xfrm>
        </p:grpSpPr>
        <p:sp>
          <p:nvSpPr>
            <p:cNvPr id="3" name="Forma libre 24">
              <a:extLst>
                <a:ext uri="{FF2B5EF4-FFF2-40B4-BE49-F238E27FC236}">
                  <a16:creationId xmlns:a16="http://schemas.microsoft.com/office/drawing/2014/main" id="{0FCE378D-DBD8-D8E7-B861-3D9F4B1A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6" name="Forma libre 25">
              <a:extLst>
                <a:ext uri="{FF2B5EF4-FFF2-40B4-BE49-F238E27FC236}">
                  <a16:creationId xmlns:a16="http://schemas.microsoft.com/office/drawing/2014/main" id="{373EB3A6-1334-B494-C9B0-8E25E0504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26">
              <a:extLst>
                <a:ext uri="{FF2B5EF4-FFF2-40B4-BE49-F238E27FC236}">
                  <a16:creationId xmlns:a16="http://schemas.microsoft.com/office/drawing/2014/main" id="{C9AAE3B7-6DFB-2419-D518-558974146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a-ES" noProof="0"/>
              <a:t>Feu clic aquí per editar l'estil de subtítols del patró</a:t>
            </a:r>
            <a:endParaRPr lang="es-ES" noProof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1098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33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3639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7" name="QuadreDeText 6">
            <a:extLst>
              <a:ext uri="{FF2B5EF4-FFF2-40B4-BE49-F238E27FC236}">
                <a16:creationId xmlns:a16="http://schemas.microsoft.com/office/drawing/2014/main" id="{6C5C0E3E-D195-E1B0-A57D-80E07F3CFB8C}"/>
              </a:ext>
            </a:extLst>
          </p:cNvPr>
          <p:cNvSpPr txBox="1"/>
          <p:nvPr userDrawn="1"/>
        </p:nvSpPr>
        <p:spPr>
          <a:xfrm>
            <a:off x="971550" y="6342426"/>
            <a:ext cx="328936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fld id="{1C2727C5-80D1-496A-B0C8-1A83FCD00286}" type="slidenum">
              <a:rPr lang="en-GB" smtClean="0">
                <a:solidFill>
                  <a:schemeClr val="tx1"/>
                </a:solidFill>
              </a:rPr>
              <a:pPr lvl="0"/>
              <a:t>‹#›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C2EB293-C5AA-F6C2-F593-EF1B345E0EF5}"/>
              </a:ext>
            </a:extLst>
          </p:cNvPr>
          <p:cNvSpPr txBox="1"/>
          <p:nvPr userDrawn="1"/>
        </p:nvSpPr>
        <p:spPr>
          <a:xfrm>
            <a:off x="1300486" y="6345868"/>
            <a:ext cx="1095172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ca-ES">
                <a:solidFill>
                  <a:schemeClr val="tx1"/>
                </a:solidFill>
              </a:rPr>
              <a:t>CampManager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AD7C06A3-FACF-CA51-9F6A-42A06F950DB3}"/>
              </a:ext>
            </a:extLst>
          </p:cNvPr>
          <p:cNvSpPr txBox="1"/>
          <p:nvPr userDrawn="1"/>
        </p:nvSpPr>
        <p:spPr>
          <a:xfrm>
            <a:off x="2395658" y="6345868"/>
            <a:ext cx="1214628" cy="369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ca-ES">
                <a:solidFill>
                  <a:schemeClr val="tx1"/>
                </a:solidFill>
              </a:rPr>
              <a:t>UT Results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10" name="Contenidor de contingut 8">
            <a:extLst>
              <a:ext uri="{FF2B5EF4-FFF2-40B4-BE49-F238E27FC236}">
                <a16:creationId xmlns:a16="http://schemas.microsoft.com/office/drawing/2014/main" id="{BFA327CC-3984-249B-2BCC-52D1D2336C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  <p:grpSp>
        <p:nvGrpSpPr>
          <p:cNvPr id="2" name="Grupo 23">
            <a:extLst>
              <a:ext uri="{FF2B5EF4-FFF2-40B4-BE49-F238E27FC236}">
                <a16:creationId xmlns:a16="http://schemas.microsoft.com/office/drawing/2014/main" id="{4EE313AF-4ED9-8FFB-E5F3-12E1CAA28616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H="1">
            <a:off x="5564777" y="-17824"/>
            <a:ext cx="6627223" cy="6627223"/>
            <a:chOff x="0" y="12289"/>
            <a:chExt cx="3550" cy="3551"/>
          </a:xfrm>
        </p:grpSpPr>
        <p:sp>
          <p:nvSpPr>
            <p:cNvPr id="3" name="Forma libre 24">
              <a:extLst>
                <a:ext uri="{FF2B5EF4-FFF2-40B4-BE49-F238E27FC236}">
                  <a16:creationId xmlns:a16="http://schemas.microsoft.com/office/drawing/2014/main" id="{0FCE378D-DBD8-D8E7-B861-3D9F4B1A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6" name="Forma libre 25">
              <a:extLst>
                <a:ext uri="{FF2B5EF4-FFF2-40B4-BE49-F238E27FC236}">
                  <a16:creationId xmlns:a16="http://schemas.microsoft.com/office/drawing/2014/main" id="{373EB3A6-1334-B494-C9B0-8E25E0504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26">
              <a:extLst>
                <a:ext uri="{FF2B5EF4-FFF2-40B4-BE49-F238E27FC236}">
                  <a16:creationId xmlns:a16="http://schemas.microsoft.com/office/drawing/2014/main" id="{C9AAE3B7-6DFB-2419-D518-558974146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84962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7" name="Contenidor de contingut 8">
            <a:extLst>
              <a:ext uri="{FF2B5EF4-FFF2-40B4-BE49-F238E27FC236}">
                <a16:creationId xmlns:a16="http://schemas.microsoft.com/office/drawing/2014/main" id="{45789D15-024E-20BC-661B-F8FFB9DBA0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  <p:grpSp>
        <p:nvGrpSpPr>
          <p:cNvPr id="2" name="Grupo 17">
            <a:extLst>
              <a:ext uri="{FF2B5EF4-FFF2-40B4-BE49-F238E27FC236}">
                <a16:creationId xmlns:a16="http://schemas.microsoft.com/office/drawing/2014/main" id="{04BEF145-8309-BC2D-E506-A4E7EFE7E8C3}"/>
              </a:ext>
            </a:extLst>
          </p:cNvPr>
          <p:cNvGrpSpPr/>
          <p:nvPr userDrawn="1"/>
        </p:nvGrpSpPr>
        <p:grpSpPr>
          <a:xfrm flipH="1" flipV="1">
            <a:off x="7642861" y="5599373"/>
            <a:ext cx="5829298" cy="3235602"/>
            <a:chOff x="5612972" y="1"/>
            <a:chExt cx="6615961" cy="3672246"/>
          </a:xfrm>
        </p:grpSpPr>
        <p:sp>
          <p:nvSpPr>
            <p:cNvPr id="3" name="Autoforma 24">
              <a:extLst>
                <a:ext uri="{FF2B5EF4-FFF2-40B4-BE49-F238E27FC236}">
                  <a16:creationId xmlns:a16="http://schemas.microsoft.com/office/drawing/2014/main" id="{7A34A331-9FD8-06BE-E2AE-04C34EABE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19">
              <a:extLst>
                <a:ext uri="{FF2B5EF4-FFF2-40B4-BE49-F238E27FC236}">
                  <a16:creationId xmlns:a16="http://schemas.microsoft.com/office/drawing/2014/main" id="{34449E97-C7D8-4520-B88B-B1A4E21F0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9" name="Forma libre 20">
              <a:extLst>
                <a:ext uri="{FF2B5EF4-FFF2-40B4-BE49-F238E27FC236}">
                  <a16:creationId xmlns:a16="http://schemas.microsoft.com/office/drawing/2014/main" id="{BBEB6043-52C0-EAE8-CDBD-765DCB7E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0" name="Forma libre 21">
              <a:extLst>
                <a:ext uri="{FF2B5EF4-FFF2-40B4-BE49-F238E27FC236}">
                  <a16:creationId xmlns:a16="http://schemas.microsoft.com/office/drawing/2014/main" id="{9D94B5AD-BF3E-AD07-C57A-2E85444D0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22">
              <a:extLst>
                <a:ext uri="{FF2B5EF4-FFF2-40B4-BE49-F238E27FC236}">
                  <a16:creationId xmlns:a16="http://schemas.microsoft.com/office/drawing/2014/main" id="{5B56454B-E8FF-A636-18A4-09B89AA93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7878674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44238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6" name="Marcador de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2" name="Marcador de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105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105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8" name="Marcador de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324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6324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43443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7797038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0800000" flipV="1">
            <a:off x="9232774" y="3898774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5400000" flipH="1" flipV="1">
            <a:off x="9253817" y="3898774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ca-ES" sz="1800" spc="0" baseline="0" noProof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ca-ES" sz="1800" spc="0" baseline="0" noProof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ca-ES" sz="1800" spc="0" baseline="0" noProof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idor de text 5">
            <a:extLst>
              <a:ext uri="{FF2B5EF4-FFF2-40B4-BE49-F238E27FC236}">
                <a16:creationId xmlns:a16="http://schemas.microsoft.com/office/drawing/2014/main" id="{AF6701F5-FC86-FFFF-E916-D3DFF43CFD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1549" y="2143125"/>
            <a:ext cx="4941477" cy="3905616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28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QuadreDeText 7">
            <a:extLst>
              <a:ext uri="{FF2B5EF4-FFF2-40B4-BE49-F238E27FC236}">
                <a16:creationId xmlns:a16="http://schemas.microsoft.com/office/drawing/2014/main" id="{E501712F-087E-438A-C233-B13FB78DB935}"/>
              </a:ext>
            </a:extLst>
          </p:cNvPr>
          <p:cNvSpPr txBox="1"/>
          <p:nvPr userDrawn="1"/>
        </p:nvSpPr>
        <p:spPr>
          <a:xfrm>
            <a:off x="971550" y="6342426"/>
            <a:ext cx="328936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fld id="{1C2727C5-80D1-496A-B0C8-1A83FCD00286}" type="slidenum">
              <a:rPr lang="en-GB" smtClean="0"/>
              <a:pPr lvl="0"/>
              <a:t>‹#›</a:t>
            </a:fld>
            <a:endParaRPr lang="en-GB"/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C06008E7-237A-2695-E9FF-6A57EE852450}"/>
              </a:ext>
            </a:extLst>
          </p:cNvPr>
          <p:cNvSpPr txBox="1"/>
          <p:nvPr userDrawn="1"/>
        </p:nvSpPr>
        <p:spPr>
          <a:xfrm>
            <a:off x="1300486" y="6345868"/>
            <a:ext cx="1095172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ca-ES"/>
              <a:t>CampManager</a:t>
            </a:r>
            <a:endParaRPr lang="en-GB"/>
          </a:p>
        </p:txBody>
      </p:sp>
      <p:sp>
        <p:nvSpPr>
          <p:cNvPr id="10" name="QuadreDeText 9">
            <a:extLst>
              <a:ext uri="{FF2B5EF4-FFF2-40B4-BE49-F238E27FC236}">
                <a16:creationId xmlns:a16="http://schemas.microsoft.com/office/drawing/2014/main" id="{1DC7A2C4-92DF-7CCB-692B-C7CB8789E98F}"/>
              </a:ext>
            </a:extLst>
          </p:cNvPr>
          <p:cNvSpPr txBox="1"/>
          <p:nvPr userDrawn="1"/>
        </p:nvSpPr>
        <p:spPr>
          <a:xfrm>
            <a:off x="2395658" y="6345868"/>
            <a:ext cx="1214628" cy="369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ca-ES"/>
              <a:t>UT Results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95" r:id="rId3"/>
    <p:sldLayoutId id="2147483684" r:id="rId4"/>
    <p:sldLayoutId id="2147483677" r:id="rId5"/>
    <p:sldLayoutId id="2147483685" r:id="rId6"/>
    <p:sldLayoutId id="2147483688" r:id="rId7"/>
    <p:sldLayoutId id="214748369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QuadreDeText 7">
            <a:extLst>
              <a:ext uri="{FF2B5EF4-FFF2-40B4-BE49-F238E27FC236}">
                <a16:creationId xmlns:a16="http://schemas.microsoft.com/office/drawing/2014/main" id="{E501712F-087E-438A-C233-B13FB78DB935}"/>
              </a:ext>
            </a:extLst>
          </p:cNvPr>
          <p:cNvSpPr txBox="1"/>
          <p:nvPr userDrawn="1"/>
        </p:nvSpPr>
        <p:spPr>
          <a:xfrm>
            <a:off x="971550" y="6342426"/>
            <a:ext cx="328936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fld id="{1C2727C5-80D1-496A-B0C8-1A83FCD00286}" type="slidenum">
              <a:rPr lang="en-GB" smtClean="0"/>
              <a:pPr lvl="0"/>
              <a:t>‹#›</a:t>
            </a:fld>
            <a:endParaRPr lang="en-GB"/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C06008E7-237A-2695-E9FF-6A57EE852450}"/>
              </a:ext>
            </a:extLst>
          </p:cNvPr>
          <p:cNvSpPr txBox="1"/>
          <p:nvPr userDrawn="1"/>
        </p:nvSpPr>
        <p:spPr>
          <a:xfrm>
            <a:off x="2847278" y="6345868"/>
            <a:ext cx="1095172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ca-ES"/>
              <a:t>CampManager</a:t>
            </a:r>
            <a:endParaRPr lang="en-GB"/>
          </a:p>
        </p:txBody>
      </p:sp>
      <p:sp>
        <p:nvSpPr>
          <p:cNvPr id="10" name="QuadreDeText 9">
            <a:extLst>
              <a:ext uri="{FF2B5EF4-FFF2-40B4-BE49-F238E27FC236}">
                <a16:creationId xmlns:a16="http://schemas.microsoft.com/office/drawing/2014/main" id="{1DC7A2C4-92DF-7CCB-692B-C7CB8789E98F}"/>
              </a:ext>
            </a:extLst>
          </p:cNvPr>
          <p:cNvSpPr txBox="1"/>
          <p:nvPr userDrawn="1"/>
        </p:nvSpPr>
        <p:spPr>
          <a:xfrm>
            <a:off x="3942450" y="6345868"/>
            <a:ext cx="1214628" cy="369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ca-ES"/>
              <a:t>UT Results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37350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QuadreDeText 7">
            <a:extLst>
              <a:ext uri="{FF2B5EF4-FFF2-40B4-BE49-F238E27FC236}">
                <a16:creationId xmlns:a16="http://schemas.microsoft.com/office/drawing/2014/main" id="{E501712F-087E-438A-C233-B13FB78DB935}"/>
              </a:ext>
            </a:extLst>
          </p:cNvPr>
          <p:cNvSpPr txBox="1"/>
          <p:nvPr userDrawn="1"/>
        </p:nvSpPr>
        <p:spPr>
          <a:xfrm>
            <a:off x="8739686" y="6350757"/>
            <a:ext cx="418704" cy="369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 algn="r"/>
            <a:fld id="{1C2727C5-80D1-496A-B0C8-1A83FCD00286}" type="slidenum">
              <a:rPr lang="en-GB" smtClean="0"/>
              <a:pPr lvl="0" algn="r"/>
              <a:t>‹#›</a:t>
            </a:fld>
            <a:endParaRPr lang="en-GB"/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C06008E7-237A-2695-E9FF-6A57EE852450}"/>
              </a:ext>
            </a:extLst>
          </p:cNvPr>
          <p:cNvSpPr txBox="1"/>
          <p:nvPr userDrawn="1"/>
        </p:nvSpPr>
        <p:spPr>
          <a:xfrm>
            <a:off x="9068621" y="6345868"/>
            <a:ext cx="1380303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 algn="r"/>
            <a:r>
              <a:rPr lang="ca-ES"/>
              <a:t>CampManager</a:t>
            </a:r>
            <a:endParaRPr lang="en-GB"/>
          </a:p>
        </p:txBody>
      </p:sp>
      <p:sp>
        <p:nvSpPr>
          <p:cNvPr id="10" name="QuadreDeText 9">
            <a:extLst>
              <a:ext uri="{FF2B5EF4-FFF2-40B4-BE49-F238E27FC236}">
                <a16:creationId xmlns:a16="http://schemas.microsoft.com/office/drawing/2014/main" id="{1DC7A2C4-92DF-7CCB-692B-C7CB8789E98F}"/>
              </a:ext>
            </a:extLst>
          </p:cNvPr>
          <p:cNvSpPr txBox="1"/>
          <p:nvPr userDrawn="1"/>
        </p:nvSpPr>
        <p:spPr>
          <a:xfrm>
            <a:off x="10163794" y="6345868"/>
            <a:ext cx="1214628" cy="369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 algn="r"/>
            <a:r>
              <a:rPr lang="ca-ES"/>
              <a:t>UT Results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97282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30" r:id="rId2"/>
    <p:sldLayoutId id="2147483720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69102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2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49D651B2-F5E6-6A95-5068-FB2AA373B1F9}"/>
              </a:ext>
            </a:extLst>
          </p:cNvPr>
          <p:cNvSpPr txBox="1"/>
          <p:nvPr userDrawn="1"/>
        </p:nvSpPr>
        <p:spPr>
          <a:xfrm>
            <a:off x="971550" y="6342426"/>
            <a:ext cx="328936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fld id="{1C2727C5-80D1-496A-B0C8-1A83FCD00286}" type="slidenum">
              <a:rPr lang="en-GB" smtClean="0">
                <a:solidFill>
                  <a:schemeClr val="tx1"/>
                </a:solidFill>
              </a:rPr>
              <a:pPr lvl="0"/>
              <a:t>‹#›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87476E47-25F2-E066-85F7-1B17C9762F38}"/>
              </a:ext>
            </a:extLst>
          </p:cNvPr>
          <p:cNvSpPr txBox="1"/>
          <p:nvPr userDrawn="1"/>
        </p:nvSpPr>
        <p:spPr>
          <a:xfrm>
            <a:off x="1300486" y="6345868"/>
            <a:ext cx="1095172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ca-ES">
                <a:solidFill>
                  <a:schemeClr val="tx1"/>
                </a:solidFill>
              </a:rPr>
              <a:t>CampManager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0100F030-C1E9-C0BD-CF73-D56C2DE4FCD8}"/>
              </a:ext>
            </a:extLst>
          </p:cNvPr>
          <p:cNvSpPr txBox="1"/>
          <p:nvPr userDrawn="1"/>
        </p:nvSpPr>
        <p:spPr>
          <a:xfrm>
            <a:off x="2395658" y="6345868"/>
            <a:ext cx="1214628" cy="369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ca-ES">
                <a:solidFill>
                  <a:schemeClr val="tx1"/>
                </a:solidFill>
              </a:rPr>
              <a:t>UT Results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996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s-ES"/>
              <a:t>UT </a:t>
            </a:r>
            <a:r>
              <a:rPr lang="es-ES" err="1"/>
              <a:t>Results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s-ES">
                <a:solidFill>
                  <a:schemeClr val="accent1"/>
                </a:solidFill>
                <a:latin typeface="+mj-lt"/>
              </a:rPr>
              <a:t>CampManager</a:t>
            </a:r>
            <a:r>
              <a:rPr lang="es-ES">
                <a:solidFill>
                  <a:schemeClr val="accent1"/>
                </a:solidFill>
              </a:rPr>
              <a:t> </a:t>
            </a:r>
          </a:p>
          <a:p>
            <a:pPr rtl="0"/>
            <a:r>
              <a:rPr lang="es-ES">
                <a:solidFill>
                  <a:schemeClr val="accent1"/>
                </a:solidFill>
              </a:rPr>
              <a:t>MEINF UDL – EPS 2022-2023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B5B6763-6C95-6EAC-A430-EA8D6370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09" y="487177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ca-ES"/>
              <a:t>Tools </a:t>
            </a:r>
            <a:r>
              <a:rPr lang="ca-ES" err="1"/>
              <a:t>And</a:t>
            </a:r>
            <a:r>
              <a:rPr lang="ca-ES"/>
              <a:t> </a:t>
            </a:r>
            <a:r>
              <a:rPr lang="ca-ES" err="1"/>
              <a:t>Equipment</a:t>
            </a:r>
            <a:endParaRPr lang="en-GB"/>
          </a:p>
        </p:txBody>
      </p:sp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C1003D53-1F91-5A67-F682-885E0AB89F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6296" y="1346874"/>
            <a:ext cx="6352482" cy="5222766"/>
          </a:xfr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31348E6E-84DE-CA45-045B-B879FADFA331}"/>
              </a:ext>
            </a:extLst>
          </p:cNvPr>
          <p:cNvSpPr txBox="1"/>
          <p:nvPr/>
        </p:nvSpPr>
        <p:spPr>
          <a:xfrm>
            <a:off x="6096000" y="3435037"/>
            <a:ext cx="4102100" cy="523220"/>
          </a:xfrm>
          <a:prstGeom prst="rect">
            <a:avLst/>
          </a:prstGeom>
          <a:solidFill>
            <a:srgbClr val="FFD79B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ca-ES" sz="2800" err="1">
                <a:solidFill>
                  <a:schemeClr val="bg1"/>
                </a:solidFill>
              </a:rPr>
              <a:t>Observer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E5A624D6-E17A-1FAF-51AE-46DC77DC4227}"/>
              </a:ext>
            </a:extLst>
          </p:cNvPr>
          <p:cNvSpPr txBox="1"/>
          <p:nvPr/>
        </p:nvSpPr>
        <p:spPr>
          <a:xfrm>
            <a:off x="6096000" y="3992212"/>
            <a:ext cx="4102100" cy="830997"/>
          </a:xfrm>
          <a:prstGeom prst="rect">
            <a:avLst/>
          </a:prstGeom>
          <a:solidFill>
            <a:srgbClr val="FFD79B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a-ES" sz="2400" err="1">
                <a:solidFill>
                  <a:schemeClr val="bg1"/>
                </a:solidFill>
              </a:rPr>
              <a:t>Note</a:t>
            </a:r>
            <a:r>
              <a:rPr lang="ca-ES" sz="2400">
                <a:solidFill>
                  <a:schemeClr val="bg1"/>
                </a:solidFill>
              </a:rPr>
              <a:t> </a:t>
            </a:r>
            <a:r>
              <a:rPr lang="ca-ES" sz="2400" err="1">
                <a:solidFill>
                  <a:schemeClr val="bg1"/>
                </a:solidFill>
              </a:rPr>
              <a:t>Taking</a:t>
            </a:r>
            <a:r>
              <a:rPr lang="ca-ES" sz="2400">
                <a:solidFill>
                  <a:schemeClr val="bg1"/>
                </a:solidFill>
              </a:rPr>
              <a:t> </a:t>
            </a:r>
            <a:r>
              <a:rPr lang="ca-ES" sz="2400" err="1">
                <a:solidFill>
                  <a:schemeClr val="bg1"/>
                </a:solidFill>
              </a:rPr>
              <a:t>App</a:t>
            </a:r>
            <a:endParaRPr lang="ca-ES" sz="24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a-ES" sz="2400" err="1">
                <a:solidFill>
                  <a:schemeClr val="bg1"/>
                </a:solidFill>
              </a:rPr>
              <a:t>Application</a:t>
            </a:r>
            <a:r>
              <a:rPr lang="ca-ES" sz="2400">
                <a:solidFill>
                  <a:schemeClr val="bg1"/>
                </a:solidFill>
              </a:rPr>
              <a:t> </a:t>
            </a:r>
            <a:r>
              <a:rPr lang="ca-ES" sz="2400" err="1">
                <a:solidFill>
                  <a:schemeClr val="bg1"/>
                </a:solidFill>
              </a:rPr>
              <a:t>Logs</a:t>
            </a:r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5A317E-F07A-B6D4-1301-F90B50670DE1}"/>
              </a:ext>
            </a:extLst>
          </p:cNvPr>
          <p:cNvSpPr/>
          <p:nvPr/>
        </p:nvSpPr>
        <p:spPr>
          <a:xfrm>
            <a:off x="2975095" y="3696647"/>
            <a:ext cx="2222500" cy="2273301"/>
          </a:xfrm>
          <a:prstGeom prst="ellipse">
            <a:avLst/>
          </a:prstGeom>
          <a:solidFill>
            <a:srgbClr val="FFB343">
              <a:alpha val="51000"/>
            </a:srgbClr>
          </a:solidFill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86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05A0374-334E-83E5-818E-37187F79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err="1"/>
              <a:t>Metrics</a:t>
            </a:r>
            <a:endParaRPr lang="en-GB"/>
          </a:p>
        </p:txBody>
      </p:sp>
      <p:sp>
        <p:nvSpPr>
          <p:cNvPr id="8" name="Contenidor de text 7">
            <a:extLst>
              <a:ext uri="{FF2B5EF4-FFF2-40B4-BE49-F238E27FC236}">
                <a16:creationId xmlns:a16="http://schemas.microsoft.com/office/drawing/2014/main" id="{29CD6423-C729-A7ED-AD31-9DC5C6A19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 marL="0" indent="0">
              <a:buNone/>
            </a:pPr>
            <a:r>
              <a:rPr lang="ca-ES" sz="2800" err="1"/>
              <a:t>Efectiveness</a:t>
            </a:r>
            <a:endParaRPr lang="en-GB" sz="2800"/>
          </a:p>
        </p:txBody>
      </p:sp>
      <p:sp>
        <p:nvSpPr>
          <p:cNvPr id="9" name="Contenidor de contingut 8">
            <a:extLst>
              <a:ext uri="{FF2B5EF4-FFF2-40B4-BE49-F238E27FC236}">
                <a16:creationId xmlns:a16="http://schemas.microsoft.com/office/drawing/2014/main" id="{53A6FE2C-16AB-E6EE-0B43-3C6EDC020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5"/>
            <a:ext cx="3036477" cy="3041047"/>
          </a:xfrm>
        </p:spPr>
        <p:txBody>
          <a:bodyPr>
            <a:normAutofit/>
          </a:bodyPr>
          <a:lstStyle/>
          <a:p>
            <a:r>
              <a:rPr lang="ca-ES" sz="2400" err="1"/>
              <a:t>Percentage</a:t>
            </a:r>
            <a:r>
              <a:rPr lang="ca-ES" sz="2400"/>
              <a:t> Of </a:t>
            </a:r>
            <a:r>
              <a:rPr lang="ca-ES" sz="2400" err="1"/>
              <a:t>Tasks</a:t>
            </a:r>
            <a:r>
              <a:rPr lang="ca-ES" sz="2400"/>
              <a:t> </a:t>
            </a:r>
            <a:r>
              <a:rPr lang="ca-ES" sz="2400" err="1"/>
              <a:t>Completed</a:t>
            </a:r>
            <a:r>
              <a:rPr lang="ca-ES" sz="2400"/>
              <a:t> </a:t>
            </a:r>
            <a:r>
              <a:rPr lang="ca-ES" sz="2400" err="1"/>
              <a:t>Correctly</a:t>
            </a:r>
            <a:endParaRPr lang="ca-ES" sz="2400"/>
          </a:p>
          <a:p>
            <a:r>
              <a:rPr lang="ca-ES" sz="2400"/>
              <a:t>Task </a:t>
            </a:r>
            <a:r>
              <a:rPr lang="ca-ES" sz="2400" err="1"/>
              <a:t>Success</a:t>
            </a:r>
            <a:r>
              <a:rPr lang="ca-ES" sz="2400"/>
              <a:t> </a:t>
            </a:r>
            <a:r>
              <a:rPr lang="ca-ES" sz="2400" err="1"/>
              <a:t>Rate</a:t>
            </a:r>
            <a:endParaRPr lang="en-GB" sz="2400"/>
          </a:p>
        </p:txBody>
      </p:sp>
      <p:sp>
        <p:nvSpPr>
          <p:cNvPr id="10" name="Contenidor de text 9">
            <a:extLst>
              <a:ext uri="{FF2B5EF4-FFF2-40B4-BE49-F238E27FC236}">
                <a16:creationId xmlns:a16="http://schemas.microsoft.com/office/drawing/2014/main" id="{2A10A708-0DFF-8D46-880C-96218938AA6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 marL="0" indent="0">
              <a:buNone/>
            </a:pPr>
            <a:r>
              <a:rPr lang="ca-ES" sz="2800" err="1"/>
              <a:t>Efficiency</a:t>
            </a:r>
            <a:endParaRPr lang="en-GB" sz="2800"/>
          </a:p>
        </p:txBody>
      </p:sp>
      <p:sp>
        <p:nvSpPr>
          <p:cNvPr id="11" name="Contenidor de contingut 10">
            <a:extLst>
              <a:ext uri="{FF2B5EF4-FFF2-40B4-BE49-F238E27FC236}">
                <a16:creationId xmlns:a16="http://schemas.microsoft.com/office/drawing/2014/main" id="{6775D193-A327-1D50-19D4-B7103DB252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3514568"/>
          </a:xfrm>
        </p:spPr>
        <p:txBody>
          <a:bodyPr>
            <a:noAutofit/>
          </a:bodyPr>
          <a:lstStyle/>
          <a:p>
            <a:r>
              <a:rPr lang="ca-ES" sz="2400" err="1"/>
              <a:t>Time</a:t>
            </a:r>
            <a:r>
              <a:rPr lang="ca-ES" sz="2400"/>
              <a:t> </a:t>
            </a:r>
            <a:r>
              <a:rPr lang="ca-ES" sz="2400" err="1"/>
              <a:t>Required</a:t>
            </a:r>
            <a:r>
              <a:rPr lang="ca-ES" sz="2400"/>
              <a:t> For </a:t>
            </a:r>
            <a:r>
              <a:rPr lang="ca-ES" sz="2400" err="1"/>
              <a:t>Each</a:t>
            </a:r>
            <a:r>
              <a:rPr lang="ca-ES" sz="2400"/>
              <a:t> Task</a:t>
            </a:r>
          </a:p>
          <a:p>
            <a:r>
              <a:rPr lang="ca-ES" sz="2400" err="1"/>
              <a:t>Number</a:t>
            </a:r>
            <a:r>
              <a:rPr lang="ca-ES" sz="2400"/>
              <a:t> Of Errors </a:t>
            </a:r>
            <a:r>
              <a:rPr lang="ca-ES" sz="2400" err="1"/>
              <a:t>Made</a:t>
            </a:r>
            <a:r>
              <a:rPr lang="ca-ES" sz="2400"/>
              <a:t> </a:t>
            </a:r>
            <a:r>
              <a:rPr lang="ca-ES" sz="2400" err="1"/>
              <a:t>During</a:t>
            </a:r>
            <a:r>
              <a:rPr lang="ca-ES" sz="2400"/>
              <a:t> Task </a:t>
            </a:r>
            <a:r>
              <a:rPr lang="ca-ES" sz="2400" err="1"/>
              <a:t>Completion</a:t>
            </a:r>
            <a:endParaRPr lang="en-GB" sz="2400"/>
          </a:p>
        </p:txBody>
      </p:sp>
      <p:sp>
        <p:nvSpPr>
          <p:cNvPr id="12" name="Contenidor de text 11">
            <a:extLst>
              <a:ext uri="{FF2B5EF4-FFF2-40B4-BE49-F238E27FC236}">
                <a16:creationId xmlns:a16="http://schemas.microsoft.com/office/drawing/2014/main" id="{978C1E70-4EF0-0404-519C-E0D5A99DE7B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pPr marL="0" indent="0">
              <a:buNone/>
            </a:pPr>
            <a:r>
              <a:rPr lang="ca-ES" sz="2800" err="1"/>
              <a:t>Engaging</a:t>
            </a:r>
            <a:endParaRPr lang="en-GB" sz="2800"/>
          </a:p>
        </p:txBody>
      </p:sp>
      <p:sp>
        <p:nvSpPr>
          <p:cNvPr id="13" name="Contenidor de contingut 12">
            <a:extLst>
              <a:ext uri="{FF2B5EF4-FFF2-40B4-BE49-F238E27FC236}">
                <a16:creationId xmlns:a16="http://schemas.microsoft.com/office/drawing/2014/main" id="{B106865A-022D-ED8F-74E9-F6FB43622CA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5"/>
            <a:ext cx="3036477" cy="2730798"/>
          </a:xfrm>
        </p:spPr>
        <p:txBody>
          <a:bodyPr>
            <a:normAutofit/>
          </a:bodyPr>
          <a:lstStyle/>
          <a:p>
            <a:r>
              <a:rPr lang="ca-ES" sz="2400" err="1"/>
              <a:t>Number</a:t>
            </a:r>
            <a:r>
              <a:rPr lang="ca-ES" sz="2400"/>
              <a:t> Of </a:t>
            </a:r>
            <a:r>
              <a:rPr lang="ca-ES" sz="2400" err="1"/>
              <a:t>Positive</a:t>
            </a:r>
            <a:r>
              <a:rPr lang="ca-ES" sz="2400"/>
              <a:t>/</a:t>
            </a:r>
            <a:r>
              <a:rPr lang="ca-ES" sz="2400" err="1"/>
              <a:t>Negative</a:t>
            </a:r>
            <a:r>
              <a:rPr lang="ca-ES" sz="2400"/>
              <a:t> Expressions </a:t>
            </a:r>
            <a:r>
              <a:rPr lang="ca-ES" sz="2400" err="1"/>
              <a:t>During</a:t>
            </a:r>
            <a:r>
              <a:rPr lang="ca-ES" sz="2400"/>
              <a:t> Task </a:t>
            </a:r>
            <a:r>
              <a:rPr lang="ca-ES" sz="2400" err="1"/>
              <a:t>Completion</a:t>
            </a:r>
            <a:endParaRPr lang="ca-ES" sz="2400"/>
          </a:p>
          <a:p>
            <a:r>
              <a:rPr lang="ca-ES" sz="2400"/>
              <a:t>System </a:t>
            </a:r>
            <a:r>
              <a:rPr lang="ca-ES" sz="2400" err="1"/>
              <a:t>Usability</a:t>
            </a:r>
            <a:r>
              <a:rPr lang="ca-ES" sz="2400"/>
              <a:t> </a:t>
            </a:r>
            <a:r>
              <a:rPr lang="ca-ES" sz="2400" err="1"/>
              <a:t>Scale</a:t>
            </a:r>
            <a:r>
              <a:rPr lang="ca-ES" sz="2400"/>
              <a:t> (SUS)</a:t>
            </a:r>
            <a:endParaRPr lang="en-GB" sz="24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 3D 6">
                <a:extLst>
                  <a:ext uri="{FF2B5EF4-FFF2-40B4-BE49-F238E27FC236}">
                    <a16:creationId xmlns:a16="http://schemas.microsoft.com/office/drawing/2014/main" id="{EC0DC91D-C55B-0B5F-E6C1-9F75B4DA62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61111"/>
                  </p:ext>
                </p:extLst>
              </p:nvPr>
            </p:nvGraphicFramePr>
            <p:xfrm rot="19315448">
              <a:off x="11794438" y="3985381"/>
              <a:ext cx="280073" cy="381815"/>
            </p:xfrm>
            <a:graphic>
              <a:graphicData uri="http://schemas.microsoft.com/office/drawing/2017/model3d">
                <am3d:model3d r:embed="rId3">
                  <am3d:spPr>
                    <a:xfrm rot="19315448">
                      <a:off x="0" y="0"/>
                      <a:ext cx="280073" cy="381815"/>
                    </a:xfrm>
                    <a:prstGeom prst="rect">
                      <a:avLst/>
                    </a:prstGeom>
                  </am3d:spPr>
                  <am3d:camera>
                    <am3d:pos x="0" y="0" z="669245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5541" d="1000000"/>
                    <am3d:preTrans dx="0" dy="-17998707" dz="1543903"/>
                    <am3d:scale>
                      <am3d:sx n="1000000" d="1000000"/>
                      <am3d:sy n="1000000" d="1000000"/>
                      <am3d:sz n="1000000" d="1000000"/>
                    </am3d:scale>
                    <am3d:rot ax="-9233" ay="-2460740" az="60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9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 3D 6">
                <a:extLst>
                  <a:ext uri="{FF2B5EF4-FFF2-40B4-BE49-F238E27FC236}">
                    <a16:creationId xmlns:a16="http://schemas.microsoft.com/office/drawing/2014/main" id="{EC0DC91D-C55B-0B5F-E6C1-9F75B4DA62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315448">
                <a:off x="11794438" y="3985381"/>
                <a:ext cx="280073" cy="381815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o 36">
            <a:extLst>
              <a:ext uri="{FF2B5EF4-FFF2-40B4-BE49-F238E27FC236}">
                <a16:creationId xmlns:a16="http://schemas.microsoft.com/office/drawing/2014/main" id="{F88494FD-0B15-B63F-35CD-5658281BCB20}"/>
              </a:ext>
            </a:extLst>
          </p:cNvPr>
          <p:cNvGrpSpPr>
            <a:grpSpLocks/>
          </p:cNvGrpSpPr>
          <p:nvPr/>
        </p:nvGrpSpPr>
        <p:grpSpPr bwMode="auto">
          <a:xfrm rot="5400000" flipH="1" flipV="1">
            <a:off x="9253817" y="3898774"/>
            <a:ext cx="2959226" cy="2959226"/>
            <a:chOff x="0" y="12289"/>
            <a:chExt cx="3550" cy="3551"/>
          </a:xfrm>
        </p:grpSpPr>
        <p:sp>
          <p:nvSpPr>
            <p:cNvPr id="4" name="Forma libre 37">
              <a:extLst>
                <a:ext uri="{FF2B5EF4-FFF2-40B4-BE49-F238E27FC236}">
                  <a16:creationId xmlns:a16="http://schemas.microsoft.com/office/drawing/2014/main" id="{BFB5341A-AD2D-6847-2F42-C5FB54197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5" name="Forma libre 38">
              <a:extLst>
                <a:ext uri="{FF2B5EF4-FFF2-40B4-BE49-F238E27FC236}">
                  <a16:creationId xmlns:a16="http://schemas.microsoft.com/office/drawing/2014/main" id="{13E6884C-77F8-E800-3993-89B656BEE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6" name="Forma libre 39">
              <a:extLst>
                <a:ext uri="{FF2B5EF4-FFF2-40B4-BE49-F238E27FC236}">
                  <a16:creationId xmlns:a16="http://schemas.microsoft.com/office/drawing/2014/main" id="{E256C7A0-5139-DDF8-7F89-5B1C78B70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3193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ol 8">
            <a:extLst>
              <a:ext uri="{FF2B5EF4-FFF2-40B4-BE49-F238E27FC236}">
                <a16:creationId xmlns:a16="http://schemas.microsoft.com/office/drawing/2014/main" id="{CF409015-3D4F-9387-8DFB-B8D25DDC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ca-ES" sz="3700" err="1"/>
              <a:t>Eye-Tracking</a:t>
            </a:r>
            <a:r>
              <a:rPr lang="ca-ES" sz="3700"/>
              <a:t> </a:t>
            </a:r>
            <a:r>
              <a:rPr lang="ca-ES" sz="3700" err="1"/>
              <a:t>Metrics</a:t>
            </a:r>
            <a:endParaRPr lang="en-GB" sz="3700"/>
          </a:p>
        </p:txBody>
      </p:sp>
      <p:graphicFrame>
        <p:nvGraphicFramePr>
          <p:cNvPr id="16" name="Contenidor de contingut 9">
            <a:extLst>
              <a:ext uri="{FF2B5EF4-FFF2-40B4-BE49-F238E27FC236}">
                <a16:creationId xmlns:a16="http://schemas.microsoft.com/office/drawing/2014/main" id="{98400764-FDC7-D85B-5A41-097BAF3EA1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84851435"/>
              </p:ext>
            </p:extLst>
          </p:nvPr>
        </p:nvGraphicFramePr>
        <p:xfrm>
          <a:off x="1789254" y="2293258"/>
          <a:ext cx="8231672" cy="3295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623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ol 8">
            <a:extLst>
              <a:ext uri="{FF2B5EF4-FFF2-40B4-BE49-F238E27FC236}">
                <a16:creationId xmlns:a16="http://schemas.microsoft.com/office/drawing/2014/main" id="{1E46964A-2BFF-E487-2CBA-DB41EF01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414606"/>
            <a:ext cx="4941477" cy="610863"/>
          </a:xfrm>
        </p:spPr>
        <p:txBody>
          <a:bodyPr/>
          <a:lstStyle/>
          <a:p>
            <a:r>
              <a:rPr lang="ca-ES"/>
              <a:t>Results</a:t>
            </a:r>
            <a:endParaRPr lang="en-GB"/>
          </a:p>
        </p:txBody>
      </p:sp>
      <p:graphicFrame>
        <p:nvGraphicFramePr>
          <p:cNvPr id="5" name="Taula 5">
            <a:extLst>
              <a:ext uri="{FF2B5EF4-FFF2-40B4-BE49-F238E27FC236}">
                <a16:creationId xmlns:a16="http://schemas.microsoft.com/office/drawing/2014/main" id="{34DE08A3-A414-ABC4-D19C-A40EC25D763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891588350"/>
              </p:ext>
            </p:extLst>
          </p:nvPr>
        </p:nvGraphicFramePr>
        <p:xfrm>
          <a:off x="963613" y="1927225"/>
          <a:ext cx="10342562" cy="190454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171281">
                  <a:extLst>
                    <a:ext uri="{9D8B030D-6E8A-4147-A177-3AD203B41FA5}">
                      <a16:colId xmlns:a16="http://schemas.microsoft.com/office/drawing/2014/main" val="1071460705"/>
                    </a:ext>
                  </a:extLst>
                </a:gridCol>
                <a:gridCol w="5171281">
                  <a:extLst>
                    <a:ext uri="{9D8B030D-6E8A-4147-A177-3AD203B41FA5}">
                      <a16:colId xmlns:a16="http://schemas.microsoft.com/office/drawing/2014/main" val="2984931351"/>
                    </a:ext>
                  </a:extLst>
                </a:gridCol>
              </a:tblGrid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en-GB" err="1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bg1"/>
                          </a:solidFill>
                        </a:rPr>
                        <a:t>Task Success Rate</a:t>
                      </a:r>
                      <a:endParaRPr lang="en-GB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881592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Task 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0.75  (3/4)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387557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Task 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1.00 (4/4)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68601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Task 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0.50 (2/4)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33297"/>
                  </a:ext>
                </a:extLst>
              </a:tr>
            </a:tbl>
          </a:graphicData>
        </a:graphic>
      </p:graphicFrame>
      <p:graphicFrame>
        <p:nvGraphicFramePr>
          <p:cNvPr id="6" name="Taula 5">
            <a:extLst>
              <a:ext uri="{FF2B5EF4-FFF2-40B4-BE49-F238E27FC236}">
                <a16:creationId xmlns:a16="http://schemas.microsoft.com/office/drawing/2014/main" id="{B44D7DB6-0E9D-F3DC-BCD6-7D49B3239B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9102864"/>
              </p:ext>
            </p:extLst>
          </p:nvPr>
        </p:nvGraphicFramePr>
        <p:xfrm>
          <a:off x="963613" y="4238170"/>
          <a:ext cx="10342562" cy="81279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670901">
                  <a:extLst>
                    <a:ext uri="{9D8B030D-6E8A-4147-A177-3AD203B41FA5}">
                      <a16:colId xmlns:a16="http://schemas.microsoft.com/office/drawing/2014/main" val="1071460705"/>
                    </a:ext>
                  </a:extLst>
                </a:gridCol>
                <a:gridCol w="3671661">
                  <a:extLst>
                    <a:ext uri="{9D8B030D-6E8A-4147-A177-3AD203B41FA5}">
                      <a16:colId xmlns:a16="http://schemas.microsoft.com/office/drawing/2014/main" val="2984931351"/>
                    </a:ext>
                  </a:extLst>
                </a:gridCol>
              </a:tblGrid>
              <a:tr h="812799">
                <a:tc>
                  <a:txBody>
                    <a:bodyPr/>
                    <a:lstStyle/>
                    <a:p>
                      <a:pPr algn="ctr"/>
                      <a:r>
                        <a:rPr lang="ca-ES" err="1">
                          <a:solidFill>
                            <a:schemeClr val="bg1"/>
                          </a:solidFill>
                        </a:rPr>
                        <a:t>Percentage</a:t>
                      </a:r>
                      <a:r>
                        <a:rPr lang="ca-ES">
                          <a:solidFill>
                            <a:schemeClr val="bg1"/>
                          </a:solidFill>
                        </a:rPr>
                        <a:t> Of </a:t>
                      </a:r>
                      <a:r>
                        <a:rPr lang="ca-ES" err="1">
                          <a:solidFill>
                            <a:schemeClr val="bg1"/>
                          </a:solidFill>
                        </a:rPr>
                        <a:t>Tasks</a:t>
                      </a:r>
                      <a:r>
                        <a:rPr lang="ca-ES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ca-ES" err="1">
                          <a:solidFill>
                            <a:schemeClr val="bg1"/>
                          </a:solidFill>
                        </a:rPr>
                        <a:t>Completed</a:t>
                      </a:r>
                      <a:r>
                        <a:rPr lang="ca-ES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ca-ES" err="1">
                          <a:solidFill>
                            <a:schemeClr val="bg1"/>
                          </a:solidFill>
                        </a:rPr>
                        <a:t>Correctly</a:t>
                      </a:r>
                      <a:endParaRPr lang="en-GB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>
                          <a:solidFill>
                            <a:schemeClr val="bg1"/>
                          </a:solidFill>
                        </a:rPr>
                        <a:t>33%</a:t>
                      </a:r>
                      <a:endParaRPr lang="en-GB" sz="28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881592"/>
                  </a:ext>
                </a:extLst>
              </a:tr>
            </a:tbl>
          </a:graphicData>
        </a:graphic>
      </p:graphicFrame>
      <p:sp>
        <p:nvSpPr>
          <p:cNvPr id="7" name="Títol 8">
            <a:extLst>
              <a:ext uri="{FF2B5EF4-FFF2-40B4-BE49-F238E27FC236}">
                <a16:creationId xmlns:a16="http://schemas.microsoft.com/office/drawing/2014/main" id="{7DD0FCFE-0CBC-BFCC-8123-957E92AA0186}"/>
              </a:ext>
            </a:extLst>
          </p:cNvPr>
          <p:cNvSpPr txBox="1">
            <a:spLocks/>
          </p:cNvSpPr>
          <p:nvPr/>
        </p:nvSpPr>
        <p:spPr>
          <a:xfrm>
            <a:off x="963612" y="909965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a-ES" sz="3200" err="1"/>
              <a:t>Effectiveness</a:t>
            </a:r>
            <a:endParaRPr lang="en-GB" sz="3200"/>
          </a:p>
        </p:txBody>
      </p:sp>
    </p:spTree>
    <p:extLst>
      <p:ext uri="{BB962C8B-B14F-4D97-AF65-F5344CB8AC3E}">
        <p14:creationId xmlns:p14="http://schemas.microsoft.com/office/powerpoint/2010/main" val="284215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ol 8">
            <a:extLst>
              <a:ext uri="{FF2B5EF4-FFF2-40B4-BE49-F238E27FC236}">
                <a16:creationId xmlns:a16="http://schemas.microsoft.com/office/drawing/2014/main" id="{1E46964A-2BFF-E487-2CBA-DB41EF01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414606"/>
            <a:ext cx="4941477" cy="610863"/>
          </a:xfrm>
        </p:spPr>
        <p:txBody>
          <a:bodyPr/>
          <a:lstStyle/>
          <a:p>
            <a:r>
              <a:rPr lang="ca-ES"/>
              <a:t>Results</a:t>
            </a:r>
            <a:endParaRPr lang="en-GB"/>
          </a:p>
        </p:txBody>
      </p:sp>
      <p:sp>
        <p:nvSpPr>
          <p:cNvPr id="7" name="Títol 8">
            <a:extLst>
              <a:ext uri="{FF2B5EF4-FFF2-40B4-BE49-F238E27FC236}">
                <a16:creationId xmlns:a16="http://schemas.microsoft.com/office/drawing/2014/main" id="{7DD0FCFE-0CBC-BFCC-8123-957E92AA0186}"/>
              </a:ext>
            </a:extLst>
          </p:cNvPr>
          <p:cNvSpPr txBox="1">
            <a:spLocks/>
          </p:cNvSpPr>
          <p:nvPr/>
        </p:nvSpPr>
        <p:spPr>
          <a:xfrm>
            <a:off x="963612" y="909965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/>
              <a:t>Efficiency</a:t>
            </a:r>
          </a:p>
        </p:txBody>
      </p:sp>
      <p:graphicFrame>
        <p:nvGraphicFramePr>
          <p:cNvPr id="4" name="Taula 7">
            <a:extLst>
              <a:ext uri="{FF2B5EF4-FFF2-40B4-BE49-F238E27FC236}">
                <a16:creationId xmlns:a16="http://schemas.microsoft.com/office/drawing/2014/main" id="{7FFCECFE-E2CA-97DE-7D7D-6408961E490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14933526"/>
              </p:ext>
            </p:extLst>
          </p:nvPr>
        </p:nvGraphicFramePr>
        <p:xfrm>
          <a:off x="963613" y="2143034"/>
          <a:ext cx="10342560" cy="29667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585640">
                  <a:extLst>
                    <a:ext uri="{9D8B030D-6E8A-4147-A177-3AD203B41FA5}">
                      <a16:colId xmlns:a16="http://schemas.microsoft.com/office/drawing/2014/main" val="3215983243"/>
                    </a:ext>
                  </a:extLst>
                </a:gridCol>
                <a:gridCol w="2585640">
                  <a:extLst>
                    <a:ext uri="{9D8B030D-6E8A-4147-A177-3AD203B41FA5}">
                      <a16:colId xmlns:a16="http://schemas.microsoft.com/office/drawing/2014/main" val="2021382517"/>
                    </a:ext>
                  </a:extLst>
                </a:gridCol>
                <a:gridCol w="2585640">
                  <a:extLst>
                    <a:ext uri="{9D8B030D-6E8A-4147-A177-3AD203B41FA5}">
                      <a16:colId xmlns:a16="http://schemas.microsoft.com/office/drawing/2014/main" val="3839809278"/>
                    </a:ext>
                  </a:extLst>
                </a:gridCol>
                <a:gridCol w="2585640">
                  <a:extLst>
                    <a:ext uri="{9D8B030D-6E8A-4147-A177-3AD203B41FA5}">
                      <a16:colId xmlns:a16="http://schemas.microsoft.com/office/drawing/2014/main" val="1564972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/>
                        <a:t>Participant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Task 1 </a:t>
                      </a:r>
                      <a:r>
                        <a:rPr lang="ca-ES" err="1"/>
                        <a:t>Duration</a:t>
                      </a:r>
                      <a:r>
                        <a:rPr lang="ca-ES"/>
                        <a:t> (s)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Task 2 </a:t>
                      </a:r>
                      <a:r>
                        <a:rPr lang="ca-ES" err="1"/>
                        <a:t>Duration</a:t>
                      </a:r>
                      <a:r>
                        <a:rPr lang="ca-ES"/>
                        <a:t> (s)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Task 3 </a:t>
                      </a:r>
                      <a:r>
                        <a:rPr lang="ca-ES" err="1"/>
                        <a:t>Duration</a:t>
                      </a:r>
                      <a:r>
                        <a:rPr lang="ca-ES"/>
                        <a:t> (s)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err="1"/>
                        <a:t>User</a:t>
                      </a:r>
                      <a:r>
                        <a:rPr lang="ca-ES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err="1"/>
                        <a:t>Not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finished</a:t>
                      </a:r>
                      <a:endParaRPr lang="en-GB"/>
                    </a:p>
                  </a:txBody>
                  <a:tcPr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/>
                        <a:t>80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Not finished</a:t>
                      </a:r>
                    </a:p>
                  </a:txBody>
                  <a:tcPr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0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err="1"/>
                        <a:t>User</a:t>
                      </a:r>
                      <a:r>
                        <a:rPr lang="ca-ES"/>
                        <a:t> 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285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83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85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57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err="1"/>
                        <a:t>User</a:t>
                      </a:r>
                      <a:r>
                        <a:rPr lang="ca-ES"/>
                        <a:t> 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213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25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87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7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err="1"/>
                        <a:t>User</a:t>
                      </a:r>
                      <a:r>
                        <a:rPr lang="ca-ES"/>
                        <a:t> 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190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36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err="1"/>
                        <a:t>Not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finished</a:t>
                      </a:r>
                      <a:endParaRPr lang="en-GB"/>
                    </a:p>
                  </a:txBody>
                  <a:tcPr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0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59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err="1"/>
                        <a:t>Mean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229.33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56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86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358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/>
                        <a:t>Standard </a:t>
                      </a:r>
                      <a:r>
                        <a:rPr lang="ca-ES" err="1"/>
                        <a:t>Deviation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49.56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29.81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/>
                        <a:t>1.41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0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07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ol 8">
            <a:extLst>
              <a:ext uri="{FF2B5EF4-FFF2-40B4-BE49-F238E27FC236}">
                <a16:creationId xmlns:a16="http://schemas.microsoft.com/office/drawing/2014/main" id="{1E46964A-2BFF-E487-2CBA-DB41EF01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414606"/>
            <a:ext cx="4941477" cy="610863"/>
          </a:xfrm>
        </p:spPr>
        <p:txBody>
          <a:bodyPr/>
          <a:lstStyle/>
          <a:p>
            <a:r>
              <a:rPr lang="ca-ES"/>
              <a:t>Results</a:t>
            </a:r>
            <a:endParaRPr lang="en-GB"/>
          </a:p>
        </p:txBody>
      </p:sp>
      <p:sp>
        <p:nvSpPr>
          <p:cNvPr id="7" name="Títol 8">
            <a:extLst>
              <a:ext uri="{FF2B5EF4-FFF2-40B4-BE49-F238E27FC236}">
                <a16:creationId xmlns:a16="http://schemas.microsoft.com/office/drawing/2014/main" id="{7DD0FCFE-0CBC-BFCC-8123-957E92AA0186}"/>
              </a:ext>
            </a:extLst>
          </p:cNvPr>
          <p:cNvSpPr txBox="1">
            <a:spLocks/>
          </p:cNvSpPr>
          <p:nvPr/>
        </p:nvSpPr>
        <p:spPr>
          <a:xfrm>
            <a:off x="963612" y="909965"/>
            <a:ext cx="7062788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/>
              <a:t>Efficiency – Time To First Fixation</a:t>
            </a:r>
          </a:p>
        </p:txBody>
      </p:sp>
      <p:graphicFrame>
        <p:nvGraphicFramePr>
          <p:cNvPr id="4" name="Taula 7">
            <a:extLst>
              <a:ext uri="{FF2B5EF4-FFF2-40B4-BE49-F238E27FC236}">
                <a16:creationId xmlns:a16="http://schemas.microsoft.com/office/drawing/2014/main" id="{7FFCECFE-E2CA-97DE-7D7D-6408961E490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51097532"/>
              </p:ext>
            </p:extLst>
          </p:nvPr>
        </p:nvGraphicFramePr>
        <p:xfrm>
          <a:off x="963613" y="2143033"/>
          <a:ext cx="10342563" cy="324176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77509">
                  <a:extLst>
                    <a:ext uri="{9D8B030D-6E8A-4147-A177-3AD203B41FA5}">
                      <a16:colId xmlns:a16="http://schemas.microsoft.com/office/drawing/2014/main" val="3215983243"/>
                    </a:ext>
                  </a:extLst>
                </a:gridCol>
                <a:gridCol w="1477509">
                  <a:extLst>
                    <a:ext uri="{9D8B030D-6E8A-4147-A177-3AD203B41FA5}">
                      <a16:colId xmlns:a16="http://schemas.microsoft.com/office/drawing/2014/main" val="2021382517"/>
                    </a:ext>
                  </a:extLst>
                </a:gridCol>
                <a:gridCol w="1477509">
                  <a:extLst>
                    <a:ext uri="{9D8B030D-6E8A-4147-A177-3AD203B41FA5}">
                      <a16:colId xmlns:a16="http://schemas.microsoft.com/office/drawing/2014/main" val="3839809278"/>
                    </a:ext>
                  </a:extLst>
                </a:gridCol>
                <a:gridCol w="1477509">
                  <a:extLst>
                    <a:ext uri="{9D8B030D-6E8A-4147-A177-3AD203B41FA5}">
                      <a16:colId xmlns:a16="http://schemas.microsoft.com/office/drawing/2014/main" val="1564972589"/>
                    </a:ext>
                  </a:extLst>
                </a:gridCol>
                <a:gridCol w="1477509">
                  <a:extLst>
                    <a:ext uri="{9D8B030D-6E8A-4147-A177-3AD203B41FA5}">
                      <a16:colId xmlns:a16="http://schemas.microsoft.com/office/drawing/2014/main" val="2402792785"/>
                    </a:ext>
                  </a:extLst>
                </a:gridCol>
                <a:gridCol w="1477509">
                  <a:extLst>
                    <a:ext uri="{9D8B030D-6E8A-4147-A177-3AD203B41FA5}">
                      <a16:colId xmlns:a16="http://schemas.microsoft.com/office/drawing/2014/main" val="1514681184"/>
                    </a:ext>
                  </a:extLst>
                </a:gridCol>
                <a:gridCol w="1477509">
                  <a:extLst>
                    <a:ext uri="{9D8B030D-6E8A-4147-A177-3AD203B41FA5}">
                      <a16:colId xmlns:a16="http://schemas.microsoft.com/office/drawing/2014/main" val="596775254"/>
                    </a:ext>
                  </a:extLst>
                </a:gridCol>
              </a:tblGrid>
              <a:tr h="59459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a-ES" sz="1800" b="1" kern="1200">
                          <a:solidFill>
                            <a:schemeClr val="accent1"/>
                          </a:solidFill>
                        </a:rPr>
                        <a:t>Task 1</a:t>
                      </a:r>
                      <a:endParaRPr lang="es-E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a-ES" sz="1800" b="1" kern="1200">
                          <a:solidFill>
                            <a:schemeClr val="accent1"/>
                          </a:solidFill>
                        </a:rPr>
                        <a:t>Task 2</a:t>
                      </a:r>
                      <a:endParaRPr lang="es-ES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a-ES" sz="1800" b="1" kern="1200">
                          <a:solidFill>
                            <a:schemeClr val="accent1"/>
                          </a:solidFill>
                        </a:rPr>
                        <a:t>Task 3</a:t>
                      </a:r>
                      <a:endParaRPr lang="es-E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GB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599090"/>
                  </a:ext>
                </a:extLst>
              </a:tr>
              <a:tr h="1026288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Going To Tables List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Add Table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Status Message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Navbar Top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Navbar Bottom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Change Organisation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627918"/>
                  </a:ext>
                </a:extLst>
              </a:tr>
              <a:tr h="594595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Mean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2.46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3.90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0.32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000" b="1"/>
                        <a:t>42.20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000" b="1"/>
                        <a:t>29.87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0.97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358626"/>
                  </a:ext>
                </a:extLst>
              </a:tr>
              <a:tr h="1026288"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Standard Deviation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3.34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0.32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0.39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000" b="1"/>
                        <a:t>24.55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000" b="1"/>
                        <a:t>9.29</a:t>
                      </a: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0.79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60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6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ol 8">
            <a:extLst>
              <a:ext uri="{FF2B5EF4-FFF2-40B4-BE49-F238E27FC236}">
                <a16:creationId xmlns:a16="http://schemas.microsoft.com/office/drawing/2014/main" id="{1E46964A-2BFF-E487-2CBA-DB41EF01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414606"/>
            <a:ext cx="4941477" cy="610863"/>
          </a:xfrm>
        </p:spPr>
        <p:txBody>
          <a:bodyPr/>
          <a:lstStyle/>
          <a:p>
            <a:r>
              <a:rPr lang="ca-ES"/>
              <a:t>Results</a:t>
            </a:r>
            <a:endParaRPr lang="en-GB"/>
          </a:p>
        </p:txBody>
      </p:sp>
      <p:sp>
        <p:nvSpPr>
          <p:cNvPr id="7" name="Títol 8">
            <a:extLst>
              <a:ext uri="{FF2B5EF4-FFF2-40B4-BE49-F238E27FC236}">
                <a16:creationId xmlns:a16="http://schemas.microsoft.com/office/drawing/2014/main" id="{7DD0FCFE-0CBC-BFCC-8123-957E92AA0186}"/>
              </a:ext>
            </a:extLst>
          </p:cNvPr>
          <p:cNvSpPr txBox="1">
            <a:spLocks/>
          </p:cNvSpPr>
          <p:nvPr/>
        </p:nvSpPr>
        <p:spPr>
          <a:xfrm>
            <a:off x="963612" y="909965"/>
            <a:ext cx="7062788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/>
              <a:t>Efficiency – Number Of Errors</a:t>
            </a:r>
          </a:p>
        </p:txBody>
      </p:sp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64EE8395-13E0-E628-54D6-4EB3753F7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774" y="2941283"/>
            <a:ext cx="2143125" cy="2143125"/>
          </a:xfrm>
          <a:prstGeom prst="rect">
            <a:avLst/>
          </a:prstGeom>
        </p:spPr>
      </p:pic>
      <p:graphicFrame>
        <p:nvGraphicFramePr>
          <p:cNvPr id="5" name="Gràfic 4">
            <a:extLst>
              <a:ext uri="{FF2B5EF4-FFF2-40B4-BE49-F238E27FC236}">
                <a16:creationId xmlns:a16="http://schemas.microsoft.com/office/drawing/2014/main" id="{0E59080D-A9C8-EB65-3D8A-D7ED8B582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661200"/>
              </p:ext>
            </p:extLst>
          </p:nvPr>
        </p:nvGraphicFramePr>
        <p:xfrm>
          <a:off x="2197510" y="1520828"/>
          <a:ext cx="7506929" cy="4984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62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ol 8">
            <a:extLst>
              <a:ext uri="{FF2B5EF4-FFF2-40B4-BE49-F238E27FC236}">
                <a16:creationId xmlns:a16="http://schemas.microsoft.com/office/drawing/2014/main" id="{1E46964A-2BFF-E487-2CBA-DB41EF01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414606"/>
            <a:ext cx="4941477" cy="610863"/>
          </a:xfrm>
        </p:spPr>
        <p:txBody>
          <a:bodyPr/>
          <a:lstStyle/>
          <a:p>
            <a:r>
              <a:rPr lang="ca-ES"/>
              <a:t>Results</a:t>
            </a:r>
            <a:endParaRPr lang="en-GB"/>
          </a:p>
        </p:txBody>
      </p:sp>
      <p:sp>
        <p:nvSpPr>
          <p:cNvPr id="7" name="Títol 8">
            <a:extLst>
              <a:ext uri="{FF2B5EF4-FFF2-40B4-BE49-F238E27FC236}">
                <a16:creationId xmlns:a16="http://schemas.microsoft.com/office/drawing/2014/main" id="{7DD0FCFE-0CBC-BFCC-8123-957E92AA0186}"/>
              </a:ext>
            </a:extLst>
          </p:cNvPr>
          <p:cNvSpPr txBox="1">
            <a:spLocks/>
          </p:cNvSpPr>
          <p:nvPr/>
        </p:nvSpPr>
        <p:spPr>
          <a:xfrm>
            <a:off x="963612" y="909965"/>
            <a:ext cx="7062788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/>
              <a:t>Engaging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 3D 4">
                <a:extLst>
                  <a:ext uri="{FF2B5EF4-FFF2-40B4-BE49-F238E27FC236}">
                    <a16:creationId xmlns:a16="http://schemas.microsoft.com/office/drawing/2014/main" id="{E809D75A-AE96-A1FE-BE88-66BEA80DD8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5783858"/>
                  </p:ext>
                </p:extLst>
              </p:nvPr>
            </p:nvGraphicFramePr>
            <p:xfrm rot="186646">
              <a:off x="11476833" y="1760219"/>
              <a:ext cx="206135" cy="281619"/>
            </p:xfrm>
            <a:graphic>
              <a:graphicData uri="http://schemas.microsoft.com/office/drawing/2017/model3d">
                <am3d:model3d r:embed="rId3">
                  <am3d:spPr>
                    <a:xfrm rot="186646">
                      <a:off x="0" y="0"/>
                      <a:ext cx="206135" cy="281619"/>
                    </a:xfrm>
                    <a:prstGeom prst="rect">
                      <a:avLst/>
                    </a:prstGeom>
                  </am3d:spPr>
                  <am3d:camera>
                    <am3d:pos x="0" y="0" z="669245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5541" d="1000000"/>
                    <am3d:preTrans dx="0" dy="-17998707" dz="1543903"/>
                    <am3d:scale>
                      <am3d:sx n="1000000" d="1000000"/>
                      <am3d:sy n="1000000" d="1000000"/>
                      <am3d:sz n="1000000" d="1000000"/>
                    </am3d:scale>
                    <am3d:rot ax="99776" ay="-1425883" az="-4019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28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 3D 4">
                <a:extLst>
                  <a:ext uri="{FF2B5EF4-FFF2-40B4-BE49-F238E27FC236}">
                    <a16:creationId xmlns:a16="http://schemas.microsoft.com/office/drawing/2014/main" id="{E809D75A-AE96-A1FE-BE88-66BEA80DD8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6646">
                <a:off x="11476833" y="1760219"/>
                <a:ext cx="206135" cy="281619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Taula 4">
            <a:extLst>
              <a:ext uri="{FF2B5EF4-FFF2-40B4-BE49-F238E27FC236}">
                <a16:creationId xmlns:a16="http://schemas.microsoft.com/office/drawing/2014/main" id="{B1797567-B806-B920-80D8-3EAFF2A26FD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28832487"/>
              </p:ext>
            </p:extLst>
          </p:nvPr>
        </p:nvGraphicFramePr>
        <p:xfrm>
          <a:off x="624114" y="1927225"/>
          <a:ext cx="11132460" cy="3910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257">
                  <a:extLst>
                    <a:ext uri="{9D8B030D-6E8A-4147-A177-3AD203B41FA5}">
                      <a16:colId xmlns:a16="http://schemas.microsoft.com/office/drawing/2014/main" val="594628975"/>
                    </a:ext>
                  </a:extLst>
                </a:gridCol>
                <a:gridCol w="885372">
                  <a:extLst>
                    <a:ext uri="{9D8B030D-6E8A-4147-A177-3AD203B41FA5}">
                      <a16:colId xmlns:a16="http://schemas.microsoft.com/office/drawing/2014/main" val="85672037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277388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3829668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2866782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613602465"/>
                    </a:ext>
                  </a:extLst>
                </a:gridCol>
                <a:gridCol w="833363">
                  <a:extLst>
                    <a:ext uri="{9D8B030D-6E8A-4147-A177-3AD203B41FA5}">
                      <a16:colId xmlns:a16="http://schemas.microsoft.com/office/drawing/2014/main" val="3634696653"/>
                    </a:ext>
                  </a:extLst>
                </a:gridCol>
                <a:gridCol w="927705">
                  <a:extLst>
                    <a:ext uri="{9D8B030D-6E8A-4147-A177-3AD203B41FA5}">
                      <a16:colId xmlns:a16="http://schemas.microsoft.com/office/drawing/2014/main" val="3607354414"/>
                    </a:ext>
                  </a:extLst>
                </a:gridCol>
                <a:gridCol w="836989">
                  <a:extLst>
                    <a:ext uri="{9D8B030D-6E8A-4147-A177-3AD203B41FA5}">
                      <a16:colId xmlns:a16="http://schemas.microsoft.com/office/drawing/2014/main" val="60213726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87803668"/>
                    </a:ext>
                  </a:extLst>
                </a:gridCol>
                <a:gridCol w="754743">
                  <a:extLst>
                    <a:ext uri="{9D8B030D-6E8A-4147-A177-3AD203B41FA5}">
                      <a16:colId xmlns:a16="http://schemas.microsoft.com/office/drawing/2014/main" val="2925657937"/>
                    </a:ext>
                  </a:extLst>
                </a:gridCol>
                <a:gridCol w="1248231">
                  <a:extLst>
                    <a:ext uri="{9D8B030D-6E8A-4147-A177-3AD203B41FA5}">
                      <a16:colId xmlns:a16="http://schemas.microsoft.com/office/drawing/2014/main" val="3101333801"/>
                    </a:ext>
                  </a:extLst>
                </a:gridCol>
              </a:tblGrid>
              <a:tr h="401252"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Participant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Q01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Q02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Q03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Q04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Q05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Q06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Q07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Q08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Q09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Q10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SUS </a:t>
                      </a:r>
                      <a:r>
                        <a:rPr lang="ca-ES" err="1"/>
                        <a:t>Score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17054"/>
                  </a:ext>
                </a:extLst>
              </a:tr>
              <a:tr h="513049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60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352211"/>
                  </a:ext>
                </a:extLst>
              </a:tr>
              <a:tr h="504412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70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656361"/>
                  </a:ext>
                </a:extLst>
              </a:tr>
              <a:tr h="542888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67.5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769534"/>
                  </a:ext>
                </a:extLst>
              </a:tr>
              <a:tr h="549954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57.5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043923"/>
                  </a:ext>
                </a:extLst>
              </a:tr>
              <a:tr h="278363">
                <a:tc gridSpan="12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249079"/>
                  </a:ext>
                </a:extLst>
              </a:tr>
              <a:tr h="506722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Mean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4.25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1.5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3.75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3.75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2.25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3.75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4.25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63.75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5796"/>
                  </a:ext>
                </a:extLst>
              </a:tr>
              <a:tr h="526695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Std</a:t>
                      </a:r>
                      <a:r>
                        <a:rPr lang="ca-ES"/>
                        <a:t>. </a:t>
                      </a:r>
                      <a:r>
                        <a:rPr lang="ca-ES" err="1"/>
                        <a:t>Dev</a:t>
                      </a:r>
                      <a:r>
                        <a:rPr lang="ca-ES"/>
                        <a:t>.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0.82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1.41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0.96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0.96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1.41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0.96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0.96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0.96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0.96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5.95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645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96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ula 5">
            <a:extLst>
              <a:ext uri="{FF2B5EF4-FFF2-40B4-BE49-F238E27FC236}">
                <a16:creationId xmlns:a16="http://schemas.microsoft.com/office/drawing/2014/main" id="{28D8E80F-EE51-4C2F-72A3-EF5A3DDBA4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1139879"/>
              </p:ext>
            </p:extLst>
          </p:nvPr>
        </p:nvGraphicFramePr>
        <p:xfrm>
          <a:off x="963613" y="2361404"/>
          <a:ext cx="10342562" cy="380909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5171281">
                  <a:extLst>
                    <a:ext uri="{9D8B030D-6E8A-4147-A177-3AD203B41FA5}">
                      <a16:colId xmlns:a16="http://schemas.microsoft.com/office/drawing/2014/main" val="1071460705"/>
                    </a:ext>
                  </a:extLst>
                </a:gridCol>
                <a:gridCol w="5171281">
                  <a:extLst>
                    <a:ext uri="{9D8B030D-6E8A-4147-A177-3AD203B41FA5}">
                      <a16:colId xmlns:a16="http://schemas.microsoft.com/office/drawing/2014/main" val="2984931351"/>
                    </a:ext>
                  </a:extLst>
                </a:gridCol>
              </a:tblGrid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tx1"/>
                          </a:solidFill>
                        </a:rPr>
                        <a:t>Participant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tx1"/>
                          </a:solidFill>
                        </a:rPr>
                        <a:t>Task </a:t>
                      </a:r>
                      <a:r>
                        <a:rPr lang="ca-ES" err="1">
                          <a:solidFill>
                            <a:schemeClr val="tx1"/>
                          </a:solidFill>
                        </a:rPr>
                        <a:t>Duration</a:t>
                      </a:r>
                      <a:r>
                        <a:rPr lang="ca-ES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881592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Not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finished</a:t>
                      </a:r>
                      <a:endParaRPr lang="en-GB"/>
                    </a:p>
                  </a:txBody>
                  <a:tcPr anchor="ctr">
                    <a:solidFill>
                      <a:srgbClr val="AF8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87557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285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68601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213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33297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190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127850"/>
                  </a:ext>
                </a:extLst>
              </a:tr>
              <a:tr h="476137">
                <a:tc gridSpan="2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053820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Mean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229.33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171836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Standard </a:t>
                      </a:r>
                      <a:r>
                        <a:rPr lang="ca-ES" err="1"/>
                        <a:t>Deviation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49.56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781607"/>
                  </a:ext>
                </a:extLst>
              </a:tr>
            </a:tbl>
          </a:graphicData>
        </a:graphic>
      </p:graphicFrame>
      <p:graphicFrame>
        <p:nvGraphicFramePr>
          <p:cNvPr id="5" name="Taula 4">
            <a:extLst>
              <a:ext uri="{FF2B5EF4-FFF2-40B4-BE49-F238E27FC236}">
                <a16:creationId xmlns:a16="http://schemas.microsoft.com/office/drawing/2014/main" id="{577F4477-2CFF-6ADC-451C-AB718EF09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246060"/>
              </p:ext>
            </p:extLst>
          </p:nvPr>
        </p:nvGraphicFramePr>
        <p:xfrm>
          <a:off x="963613" y="1303113"/>
          <a:ext cx="10342562" cy="812799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6670901">
                  <a:extLst>
                    <a:ext uri="{9D8B030D-6E8A-4147-A177-3AD203B41FA5}">
                      <a16:colId xmlns:a16="http://schemas.microsoft.com/office/drawing/2014/main" val="1071460705"/>
                    </a:ext>
                  </a:extLst>
                </a:gridCol>
                <a:gridCol w="3671661">
                  <a:extLst>
                    <a:ext uri="{9D8B030D-6E8A-4147-A177-3AD203B41FA5}">
                      <a16:colId xmlns:a16="http://schemas.microsoft.com/office/drawing/2014/main" val="2984931351"/>
                    </a:ext>
                  </a:extLst>
                </a:gridCol>
              </a:tblGrid>
              <a:tr h="812799"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tx1"/>
                          </a:solidFill>
                        </a:rPr>
                        <a:t>Task Success Rate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>
                          <a:solidFill>
                            <a:schemeClr val="tx1"/>
                          </a:solidFill>
                        </a:rPr>
                        <a:t>0.75 (3/4)</a:t>
                      </a:r>
                      <a:endParaRPr lang="en-GB" sz="2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881592"/>
                  </a:ext>
                </a:extLst>
              </a:tr>
            </a:tbl>
          </a:graphicData>
        </a:graphic>
      </p:graphicFrame>
      <p:sp>
        <p:nvSpPr>
          <p:cNvPr id="8" name="Títol 1">
            <a:extLst>
              <a:ext uri="{FF2B5EF4-FFF2-40B4-BE49-F238E27FC236}">
                <a16:creationId xmlns:a16="http://schemas.microsoft.com/office/drawing/2014/main" id="{8F703BBF-31AF-7DEB-3956-97A3AE2C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377709"/>
            <a:ext cx="4941477" cy="610863"/>
          </a:xfrm>
        </p:spPr>
        <p:txBody>
          <a:bodyPr/>
          <a:lstStyle/>
          <a:p>
            <a:r>
              <a:rPr lang="ca-ES"/>
              <a:t>Task 1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66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7947299-98F6-3454-5EA1-A7B85363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377709"/>
            <a:ext cx="4941477" cy="610863"/>
          </a:xfrm>
        </p:spPr>
        <p:txBody>
          <a:bodyPr/>
          <a:lstStyle/>
          <a:p>
            <a:r>
              <a:rPr lang="ca-ES"/>
              <a:t>Task 1</a:t>
            </a:r>
            <a:endParaRPr lang="en-GB"/>
          </a:p>
        </p:txBody>
      </p:sp>
      <p:sp>
        <p:nvSpPr>
          <p:cNvPr id="4" name="Títol 1">
            <a:extLst>
              <a:ext uri="{FF2B5EF4-FFF2-40B4-BE49-F238E27FC236}">
                <a16:creationId xmlns:a16="http://schemas.microsoft.com/office/drawing/2014/main" id="{8F3A0063-2145-9046-1F58-92D379D877A1}"/>
              </a:ext>
            </a:extLst>
          </p:cNvPr>
          <p:cNvSpPr txBox="1">
            <a:spLocks/>
          </p:cNvSpPr>
          <p:nvPr/>
        </p:nvSpPr>
        <p:spPr>
          <a:xfrm>
            <a:off x="963613" y="743370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a-ES" sz="3200" b="0" err="1"/>
              <a:t>Areas</a:t>
            </a:r>
            <a:r>
              <a:rPr lang="ca-ES" sz="3200" b="0"/>
              <a:t> Of </a:t>
            </a:r>
            <a:r>
              <a:rPr lang="ca-ES" sz="3200" b="0" err="1"/>
              <a:t>Interest</a:t>
            </a:r>
            <a:endParaRPr lang="en-GB" sz="3200" b="0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D8235129-D5CA-9EBE-22AA-6A4D5CE8E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2" y="1664789"/>
            <a:ext cx="2389187" cy="4510070"/>
          </a:xfrm>
          <a:prstGeom prst="rect">
            <a:avLst/>
          </a:prstGeom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60ADCE27-F3FA-4D6D-FCCB-5179D982C2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09" y="1664788"/>
            <a:ext cx="2389187" cy="4498043"/>
          </a:xfrm>
          <a:prstGeom prst="rect">
            <a:avLst/>
          </a:prstGeom>
        </p:spPr>
      </p:pic>
      <p:pic>
        <p:nvPicPr>
          <p:cNvPr id="8" name="Imatge 7">
            <a:extLst>
              <a:ext uri="{FF2B5EF4-FFF2-40B4-BE49-F238E27FC236}">
                <a16:creationId xmlns:a16="http://schemas.microsoft.com/office/drawing/2014/main" id="{AE3275B7-FF32-231C-8867-2EA871D796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45" y="1658302"/>
            <a:ext cx="2389187" cy="4510662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991BF9EF-2369-3F19-E6A4-2D41C264CD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89" y="1646555"/>
            <a:ext cx="2389186" cy="4482918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2FFDF032-BE92-567B-E534-6E29070A3718}"/>
              </a:ext>
            </a:extLst>
          </p:cNvPr>
          <p:cNvSpPr txBox="1"/>
          <p:nvPr/>
        </p:nvSpPr>
        <p:spPr>
          <a:xfrm>
            <a:off x="241101" y="6114630"/>
            <a:ext cx="245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err="1">
                <a:solidFill>
                  <a:schemeClr val="bg1"/>
                </a:solidFill>
              </a:rPr>
              <a:t>Going</a:t>
            </a:r>
            <a:r>
              <a:rPr lang="ca-ES">
                <a:solidFill>
                  <a:schemeClr val="bg1"/>
                </a:solidFill>
              </a:rPr>
              <a:t> To </a:t>
            </a:r>
            <a:r>
              <a:rPr lang="ca-ES" err="1">
                <a:solidFill>
                  <a:schemeClr val="bg1"/>
                </a:solidFill>
              </a:rPr>
              <a:t>Campaign</a:t>
            </a:r>
            <a:r>
              <a:rPr lang="ca-ES">
                <a:solidFill>
                  <a:schemeClr val="bg1"/>
                </a:solidFill>
              </a:rPr>
              <a:t> </a:t>
            </a:r>
            <a:r>
              <a:rPr lang="ca-ES" err="1">
                <a:solidFill>
                  <a:schemeClr val="bg1"/>
                </a:solidFill>
              </a:rPr>
              <a:t>List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QuadreDeText 10">
            <a:extLst>
              <a:ext uri="{FF2B5EF4-FFF2-40B4-BE49-F238E27FC236}">
                <a16:creationId xmlns:a16="http://schemas.microsoft.com/office/drawing/2014/main" id="{A39068DA-7CDB-48F0-7F35-CE87FEF61D70}"/>
              </a:ext>
            </a:extLst>
          </p:cNvPr>
          <p:cNvSpPr txBox="1"/>
          <p:nvPr/>
        </p:nvSpPr>
        <p:spPr>
          <a:xfrm>
            <a:off x="2947700" y="6104054"/>
            <a:ext cx="205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err="1">
                <a:solidFill>
                  <a:schemeClr val="bg1"/>
                </a:solidFill>
              </a:rPr>
              <a:t>Going</a:t>
            </a:r>
            <a:r>
              <a:rPr lang="ca-ES">
                <a:solidFill>
                  <a:schemeClr val="bg1"/>
                </a:solidFill>
              </a:rPr>
              <a:t> To </a:t>
            </a:r>
            <a:r>
              <a:rPr lang="ca-ES" err="1">
                <a:solidFill>
                  <a:schemeClr val="bg1"/>
                </a:solidFill>
              </a:rPr>
              <a:t>Campaign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QuadreDeText 11">
            <a:extLst>
              <a:ext uri="{FF2B5EF4-FFF2-40B4-BE49-F238E27FC236}">
                <a16:creationId xmlns:a16="http://schemas.microsoft.com/office/drawing/2014/main" id="{F7D2D8E6-7D46-C182-90AB-6FF13A23A6E0}"/>
              </a:ext>
            </a:extLst>
          </p:cNvPr>
          <p:cNvSpPr txBox="1"/>
          <p:nvPr/>
        </p:nvSpPr>
        <p:spPr>
          <a:xfrm>
            <a:off x="5394554" y="1277223"/>
            <a:ext cx="21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err="1">
                <a:solidFill>
                  <a:schemeClr val="bg1"/>
                </a:solidFill>
              </a:rPr>
              <a:t>Going</a:t>
            </a:r>
            <a:r>
              <a:rPr lang="ca-ES">
                <a:solidFill>
                  <a:schemeClr val="bg1"/>
                </a:solidFill>
              </a:rPr>
              <a:t> To Tables </a:t>
            </a:r>
            <a:r>
              <a:rPr lang="ca-ES" err="1">
                <a:solidFill>
                  <a:schemeClr val="bg1"/>
                </a:solidFill>
              </a:rPr>
              <a:t>List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QuadreDeText 12">
            <a:extLst>
              <a:ext uri="{FF2B5EF4-FFF2-40B4-BE49-F238E27FC236}">
                <a16:creationId xmlns:a16="http://schemas.microsoft.com/office/drawing/2014/main" id="{82E17EED-2509-DFC5-F328-BCE02F37CA8B}"/>
              </a:ext>
            </a:extLst>
          </p:cNvPr>
          <p:cNvSpPr txBox="1"/>
          <p:nvPr/>
        </p:nvSpPr>
        <p:spPr>
          <a:xfrm>
            <a:off x="7976736" y="1277223"/>
            <a:ext cx="183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err="1">
                <a:solidFill>
                  <a:schemeClr val="bg1"/>
                </a:solidFill>
              </a:rPr>
              <a:t>Add</a:t>
            </a:r>
            <a:r>
              <a:rPr lang="ca-ES">
                <a:solidFill>
                  <a:schemeClr val="bg1"/>
                </a:solidFill>
              </a:rPr>
              <a:t> </a:t>
            </a:r>
            <a:r>
              <a:rPr lang="ca-ES" err="1">
                <a:solidFill>
                  <a:schemeClr val="bg1"/>
                </a:solidFill>
              </a:rPr>
              <a:t>Table</a:t>
            </a:r>
            <a:r>
              <a:rPr lang="ca-ES">
                <a:solidFill>
                  <a:schemeClr val="bg1"/>
                </a:solidFill>
              </a:rPr>
              <a:t> </a:t>
            </a:r>
            <a:r>
              <a:rPr lang="ca-ES" err="1">
                <a:solidFill>
                  <a:schemeClr val="bg1"/>
                </a:solidFill>
              </a:rPr>
              <a:t>Button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96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idor d'imatge 19" descr="Imatge que conté a l’aire lliure, natura, muntanya, paisatge">
            <a:extLst>
              <a:ext uri="{FF2B5EF4-FFF2-40B4-BE49-F238E27FC236}">
                <a16:creationId xmlns:a16="http://schemas.microsoft.com/office/drawing/2014/main" id="{4473F7C3-CF8A-1584-35DC-D9E69B3B73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6881"/>
          <a:stretch/>
        </p:blipFill>
        <p:spPr/>
      </p:pic>
      <p:sp>
        <p:nvSpPr>
          <p:cNvPr id="16" name="Títol 15">
            <a:extLst>
              <a:ext uri="{FF2B5EF4-FFF2-40B4-BE49-F238E27FC236}">
                <a16:creationId xmlns:a16="http://schemas.microsoft.com/office/drawing/2014/main" id="{96F9A0B7-B182-CE8B-7E6C-12C75BAF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 Of Contents</a:t>
            </a:r>
          </a:p>
        </p:txBody>
      </p:sp>
      <p:sp>
        <p:nvSpPr>
          <p:cNvPr id="18" name="Contenidor de text 17">
            <a:extLst>
              <a:ext uri="{FF2B5EF4-FFF2-40B4-BE49-F238E27FC236}">
                <a16:creationId xmlns:a16="http://schemas.microsoft.com/office/drawing/2014/main" id="{61766CB1-197E-0C21-E6ED-51AD0BB331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Executive Summary</a:t>
            </a:r>
          </a:p>
          <a:p>
            <a:r>
              <a:rPr lang="en-GB"/>
              <a:t>Methodology</a:t>
            </a:r>
          </a:p>
          <a:p>
            <a:r>
              <a:rPr lang="en-GB"/>
              <a:t>Metrics</a:t>
            </a:r>
          </a:p>
          <a:p>
            <a:r>
              <a:rPr lang="en-GB"/>
              <a:t>Results Analysis</a:t>
            </a:r>
          </a:p>
          <a:p>
            <a:pPr lvl="1"/>
            <a:r>
              <a:rPr lang="en-GB"/>
              <a:t>Global Analysis</a:t>
            </a:r>
          </a:p>
          <a:p>
            <a:pPr lvl="1"/>
            <a:r>
              <a:rPr lang="en-GB"/>
              <a:t>By Task Analysis</a:t>
            </a:r>
          </a:p>
          <a:p>
            <a:r>
              <a:rPr lang="en-GB"/>
              <a:t>Proposed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49950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ol 1">
            <a:extLst>
              <a:ext uri="{FF2B5EF4-FFF2-40B4-BE49-F238E27FC236}">
                <a16:creationId xmlns:a16="http://schemas.microsoft.com/office/drawing/2014/main" id="{4C183BE4-882B-359B-4720-AA81ECA6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377709"/>
            <a:ext cx="4941477" cy="610863"/>
          </a:xfrm>
        </p:spPr>
        <p:txBody>
          <a:bodyPr/>
          <a:lstStyle/>
          <a:p>
            <a:r>
              <a:rPr lang="ca-ES"/>
              <a:t>Task 1</a:t>
            </a:r>
            <a:endParaRPr lang="en-GB"/>
          </a:p>
        </p:txBody>
      </p:sp>
      <p:sp>
        <p:nvSpPr>
          <p:cNvPr id="16" name="Títol 1">
            <a:extLst>
              <a:ext uri="{FF2B5EF4-FFF2-40B4-BE49-F238E27FC236}">
                <a16:creationId xmlns:a16="http://schemas.microsoft.com/office/drawing/2014/main" id="{54BA683C-DB3C-8C1F-27F8-DA8AC80B2CD7}"/>
              </a:ext>
            </a:extLst>
          </p:cNvPr>
          <p:cNvSpPr txBox="1">
            <a:spLocks/>
          </p:cNvSpPr>
          <p:nvPr/>
        </p:nvSpPr>
        <p:spPr>
          <a:xfrm>
            <a:off x="963613" y="743370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a-ES" sz="3200" b="0" err="1"/>
              <a:t>User</a:t>
            </a:r>
            <a:r>
              <a:rPr lang="ca-ES" sz="3200" b="0"/>
              <a:t> </a:t>
            </a:r>
            <a:r>
              <a:rPr lang="ca-ES" sz="3200" b="0" err="1"/>
              <a:t>Experience</a:t>
            </a:r>
            <a:endParaRPr lang="en-GB" sz="3200" b="0"/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5DAC7E4D-72D7-2425-2FA1-F2B5002A1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4467388"/>
              </p:ext>
            </p:extLst>
          </p:nvPr>
        </p:nvGraphicFramePr>
        <p:xfrm>
          <a:off x="1200151" y="209550"/>
          <a:ext cx="10028236" cy="834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3882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ula 5">
            <a:extLst>
              <a:ext uri="{FF2B5EF4-FFF2-40B4-BE49-F238E27FC236}">
                <a16:creationId xmlns:a16="http://schemas.microsoft.com/office/drawing/2014/main" id="{28D8E80F-EE51-4C2F-72A3-EF5A3DDBA4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549710"/>
              </p:ext>
            </p:extLst>
          </p:nvPr>
        </p:nvGraphicFramePr>
        <p:xfrm>
          <a:off x="963613" y="2361404"/>
          <a:ext cx="10342562" cy="3809096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5171281">
                  <a:extLst>
                    <a:ext uri="{9D8B030D-6E8A-4147-A177-3AD203B41FA5}">
                      <a16:colId xmlns:a16="http://schemas.microsoft.com/office/drawing/2014/main" val="1071460705"/>
                    </a:ext>
                  </a:extLst>
                </a:gridCol>
                <a:gridCol w="5171281">
                  <a:extLst>
                    <a:ext uri="{9D8B030D-6E8A-4147-A177-3AD203B41FA5}">
                      <a16:colId xmlns:a16="http://schemas.microsoft.com/office/drawing/2014/main" val="2984931351"/>
                    </a:ext>
                  </a:extLst>
                </a:gridCol>
              </a:tblGrid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tx1"/>
                          </a:solidFill>
                        </a:rPr>
                        <a:t>Participant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tx1"/>
                          </a:solidFill>
                        </a:rPr>
                        <a:t>Task </a:t>
                      </a:r>
                      <a:r>
                        <a:rPr lang="ca-ES" err="1">
                          <a:solidFill>
                            <a:schemeClr val="tx1"/>
                          </a:solidFill>
                        </a:rPr>
                        <a:t>Duration</a:t>
                      </a:r>
                      <a:r>
                        <a:rPr lang="ca-ES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881592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80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387557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83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68601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25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33297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36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127850"/>
                  </a:ext>
                </a:extLst>
              </a:tr>
              <a:tr h="476137">
                <a:tc gridSpan="2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053820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Mean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56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171836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Standard </a:t>
                      </a:r>
                      <a:r>
                        <a:rPr lang="ca-ES" err="1"/>
                        <a:t>Deviation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29.81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781607"/>
                  </a:ext>
                </a:extLst>
              </a:tr>
            </a:tbl>
          </a:graphicData>
        </a:graphic>
      </p:graphicFrame>
      <p:graphicFrame>
        <p:nvGraphicFramePr>
          <p:cNvPr id="5" name="Taula 4">
            <a:extLst>
              <a:ext uri="{FF2B5EF4-FFF2-40B4-BE49-F238E27FC236}">
                <a16:creationId xmlns:a16="http://schemas.microsoft.com/office/drawing/2014/main" id="{577F4477-2CFF-6ADC-451C-AB718EF09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615411"/>
              </p:ext>
            </p:extLst>
          </p:nvPr>
        </p:nvGraphicFramePr>
        <p:xfrm>
          <a:off x="963613" y="1303113"/>
          <a:ext cx="10342562" cy="81279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670901">
                  <a:extLst>
                    <a:ext uri="{9D8B030D-6E8A-4147-A177-3AD203B41FA5}">
                      <a16:colId xmlns:a16="http://schemas.microsoft.com/office/drawing/2014/main" val="1071460705"/>
                    </a:ext>
                  </a:extLst>
                </a:gridCol>
                <a:gridCol w="3671661">
                  <a:extLst>
                    <a:ext uri="{9D8B030D-6E8A-4147-A177-3AD203B41FA5}">
                      <a16:colId xmlns:a16="http://schemas.microsoft.com/office/drawing/2014/main" val="2984931351"/>
                    </a:ext>
                  </a:extLst>
                </a:gridCol>
              </a:tblGrid>
              <a:tr h="812799"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tx1"/>
                          </a:solidFill>
                        </a:rPr>
                        <a:t>Task Success Rate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>
                          <a:solidFill>
                            <a:schemeClr val="tx1"/>
                          </a:solidFill>
                        </a:rPr>
                        <a:t>1.00 (4/4)</a:t>
                      </a:r>
                      <a:endParaRPr lang="en-GB" sz="2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881592"/>
                  </a:ext>
                </a:extLst>
              </a:tr>
            </a:tbl>
          </a:graphicData>
        </a:graphic>
      </p:graphicFrame>
      <p:sp>
        <p:nvSpPr>
          <p:cNvPr id="8" name="Títol 1">
            <a:extLst>
              <a:ext uri="{FF2B5EF4-FFF2-40B4-BE49-F238E27FC236}">
                <a16:creationId xmlns:a16="http://schemas.microsoft.com/office/drawing/2014/main" id="{8F703BBF-31AF-7DEB-3956-97A3AE2C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377709"/>
            <a:ext cx="4941477" cy="610863"/>
          </a:xfrm>
        </p:spPr>
        <p:txBody>
          <a:bodyPr/>
          <a:lstStyle/>
          <a:p>
            <a:r>
              <a:rPr lang="ca-ES"/>
              <a:t>Task 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28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1">
            <a:extLst>
              <a:ext uri="{FF2B5EF4-FFF2-40B4-BE49-F238E27FC236}">
                <a16:creationId xmlns:a16="http://schemas.microsoft.com/office/drawing/2014/main" id="{8F3A0063-2145-9046-1F58-92D379D877A1}"/>
              </a:ext>
            </a:extLst>
          </p:cNvPr>
          <p:cNvSpPr txBox="1">
            <a:spLocks/>
          </p:cNvSpPr>
          <p:nvPr/>
        </p:nvSpPr>
        <p:spPr>
          <a:xfrm>
            <a:off x="6896100" y="1933398"/>
            <a:ext cx="4903377" cy="72581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defPPr rtl="0"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0" i="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ca-ES" err="1"/>
              <a:t>Area</a:t>
            </a:r>
            <a:r>
              <a:rPr lang="ca-ES"/>
              <a:t> Of </a:t>
            </a:r>
            <a:r>
              <a:rPr lang="ca-ES" err="1"/>
              <a:t>Interest</a:t>
            </a:r>
            <a:endParaRPr lang="en-GB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F7947299-98F6-3454-5EA1-A7B85363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1627967"/>
            <a:ext cx="49033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ca-ES"/>
              <a:t>Task 2</a:t>
            </a:r>
            <a:endParaRPr lang="en-GB"/>
          </a:p>
        </p:txBody>
      </p:sp>
      <p:pic>
        <p:nvPicPr>
          <p:cNvPr id="3" name="Imatge 2" title="Inserting image...">
            <a:extLst>
              <a:ext uri="{FF2B5EF4-FFF2-40B4-BE49-F238E27FC236}">
                <a16:creationId xmlns:a16="http://schemas.microsoft.com/office/drawing/2014/main" id="{4DDE91D4-2689-746C-0595-AE840448E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47" y="0"/>
            <a:ext cx="358330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303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ol 1">
            <a:extLst>
              <a:ext uri="{FF2B5EF4-FFF2-40B4-BE49-F238E27FC236}">
                <a16:creationId xmlns:a16="http://schemas.microsoft.com/office/drawing/2014/main" id="{4C183BE4-882B-359B-4720-AA81ECA6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377709"/>
            <a:ext cx="4941477" cy="610863"/>
          </a:xfrm>
        </p:spPr>
        <p:txBody>
          <a:bodyPr/>
          <a:lstStyle/>
          <a:p>
            <a:r>
              <a:rPr lang="ca-ES"/>
              <a:t>Task 2</a:t>
            </a:r>
            <a:endParaRPr lang="en-GB"/>
          </a:p>
        </p:txBody>
      </p:sp>
      <p:sp>
        <p:nvSpPr>
          <p:cNvPr id="16" name="Títol 1">
            <a:extLst>
              <a:ext uri="{FF2B5EF4-FFF2-40B4-BE49-F238E27FC236}">
                <a16:creationId xmlns:a16="http://schemas.microsoft.com/office/drawing/2014/main" id="{54BA683C-DB3C-8C1F-27F8-DA8AC80B2CD7}"/>
              </a:ext>
            </a:extLst>
          </p:cNvPr>
          <p:cNvSpPr txBox="1">
            <a:spLocks/>
          </p:cNvSpPr>
          <p:nvPr/>
        </p:nvSpPr>
        <p:spPr>
          <a:xfrm>
            <a:off x="963613" y="743370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a-ES" sz="3200" b="0" err="1"/>
              <a:t>User</a:t>
            </a:r>
            <a:r>
              <a:rPr lang="ca-ES" sz="3200" b="0"/>
              <a:t> </a:t>
            </a:r>
            <a:r>
              <a:rPr lang="ca-ES" sz="3200" b="0" err="1"/>
              <a:t>Experience</a:t>
            </a:r>
            <a:endParaRPr lang="en-GB" sz="3200" b="0" err="1"/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5DAC7E4D-72D7-2425-2FA1-F2B5002A1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392607"/>
              </p:ext>
            </p:extLst>
          </p:nvPr>
        </p:nvGraphicFramePr>
        <p:xfrm>
          <a:off x="1200151" y="209550"/>
          <a:ext cx="10028236" cy="834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0248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ula 5">
            <a:extLst>
              <a:ext uri="{FF2B5EF4-FFF2-40B4-BE49-F238E27FC236}">
                <a16:creationId xmlns:a16="http://schemas.microsoft.com/office/drawing/2014/main" id="{28D8E80F-EE51-4C2F-72A3-EF5A3DDBA4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856710"/>
              </p:ext>
            </p:extLst>
          </p:nvPr>
        </p:nvGraphicFramePr>
        <p:xfrm>
          <a:off x="963613" y="2361404"/>
          <a:ext cx="10342562" cy="380909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5171281">
                  <a:extLst>
                    <a:ext uri="{9D8B030D-6E8A-4147-A177-3AD203B41FA5}">
                      <a16:colId xmlns:a16="http://schemas.microsoft.com/office/drawing/2014/main" val="1071460705"/>
                    </a:ext>
                  </a:extLst>
                </a:gridCol>
                <a:gridCol w="5171281">
                  <a:extLst>
                    <a:ext uri="{9D8B030D-6E8A-4147-A177-3AD203B41FA5}">
                      <a16:colId xmlns:a16="http://schemas.microsoft.com/office/drawing/2014/main" val="2984931351"/>
                    </a:ext>
                  </a:extLst>
                </a:gridCol>
              </a:tblGrid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tx1"/>
                          </a:solidFill>
                        </a:rPr>
                        <a:t>Participant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tx1"/>
                          </a:solidFill>
                        </a:rPr>
                        <a:t>Task </a:t>
                      </a:r>
                      <a:r>
                        <a:rPr lang="ca-ES" err="1">
                          <a:solidFill>
                            <a:schemeClr val="tx1"/>
                          </a:solidFill>
                        </a:rPr>
                        <a:t>Duration</a:t>
                      </a:r>
                      <a:r>
                        <a:rPr lang="ca-ES">
                          <a:solidFill>
                            <a:schemeClr val="tx1"/>
                          </a:solidFill>
                        </a:rPr>
                        <a:t> (s)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881592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1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Not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finished</a:t>
                      </a:r>
                      <a:endParaRPr lang="en-GB"/>
                    </a:p>
                  </a:txBody>
                  <a:tcPr anchor="ctr">
                    <a:solidFill>
                      <a:srgbClr val="AF8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87557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2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85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68601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3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87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33297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User</a:t>
                      </a:r>
                      <a:r>
                        <a:rPr lang="ca-ES"/>
                        <a:t> 4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Not</a:t>
                      </a:r>
                      <a:r>
                        <a:rPr lang="ca-ES"/>
                        <a:t> </a:t>
                      </a:r>
                      <a:r>
                        <a:rPr lang="ca-ES" err="1"/>
                        <a:t>finished</a:t>
                      </a:r>
                      <a:endParaRPr lang="en-GB"/>
                    </a:p>
                  </a:txBody>
                  <a:tcPr anchor="ctr">
                    <a:solidFill>
                      <a:srgbClr val="AF8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127850"/>
                  </a:ext>
                </a:extLst>
              </a:tr>
              <a:tr h="476137">
                <a:tc gridSpan="2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053820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 err="1"/>
                        <a:t>Mean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86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171836"/>
                  </a:ext>
                </a:extLst>
              </a:tr>
              <a:tr h="476137"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Standard </a:t>
                      </a:r>
                      <a:r>
                        <a:rPr lang="ca-ES" err="1"/>
                        <a:t>Deviation</a:t>
                      </a: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/>
                        <a:t>1.41</a:t>
                      </a: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781607"/>
                  </a:ext>
                </a:extLst>
              </a:tr>
            </a:tbl>
          </a:graphicData>
        </a:graphic>
      </p:graphicFrame>
      <p:graphicFrame>
        <p:nvGraphicFramePr>
          <p:cNvPr id="5" name="Taula 4">
            <a:extLst>
              <a:ext uri="{FF2B5EF4-FFF2-40B4-BE49-F238E27FC236}">
                <a16:creationId xmlns:a16="http://schemas.microsoft.com/office/drawing/2014/main" id="{577F4477-2CFF-6ADC-451C-AB718EF09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611091"/>
              </p:ext>
            </p:extLst>
          </p:nvPr>
        </p:nvGraphicFramePr>
        <p:xfrm>
          <a:off x="963613" y="1303113"/>
          <a:ext cx="10342562" cy="812799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6670901">
                  <a:extLst>
                    <a:ext uri="{9D8B030D-6E8A-4147-A177-3AD203B41FA5}">
                      <a16:colId xmlns:a16="http://schemas.microsoft.com/office/drawing/2014/main" val="1071460705"/>
                    </a:ext>
                  </a:extLst>
                </a:gridCol>
                <a:gridCol w="3671661">
                  <a:extLst>
                    <a:ext uri="{9D8B030D-6E8A-4147-A177-3AD203B41FA5}">
                      <a16:colId xmlns:a16="http://schemas.microsoft.com/office/drawing/2014/main" val="2984931351"/>
                    </a:ext>
                  </a:extLst>
                </a:gridCol>
              </a:tblGrid>
              <a:tr h="812799">
                <a:tc>
                  <a:txBody>
                    <a:bodyPr/>
                    <a:lstStyle/>
                    <a:p>
                      <a:pPr algn="ctr"/>
                      <a:r>
                        <a:rPr lang="ca-ES">
                          <a:solidFill>
                            <a:schemeClr val="tx1"/>
                          </a:solidFill>
                        </a:rPr>
                        <a:t>Task Success Rate</a:t>
                      </a:r>
                      <a:endParaRPr lang="en-GB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>
                          <a:solidFill>
                            <a:schemeClr val="tx1"/>
                          </a:solidFill>
                        </a:rPr>
                        <a:t>0.50 (2/4)</a:t>
                      </a:r>
                      <a:endParaRPr lang="en-GB" sz="2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881592"/>
                  </a:ext>
                </a:extLst>
              </a:tr>
            </a:tbl>
          </a:graphicData>
        </a:graphic>
      </p:graphicFrame>
      <p:sp>
        <p:nvSpPr>
          <p:cNvPr id="8" name="Títol 1">
            <a:extLst>
              <a:ext uri="{FF2B5EF4-FFF2-40B4-BE49-F238E27FC236}">
                <a16:creationId xmlns:a16="http://schemas.microsoft.com/office/drawing/2014/main" id="{8F703BBF-31AF-7DEB-3956-97A3AE2C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377709"/>
            <a:ext cx="4941477" cy="610863"/>
          </a:xfrm>
        </p:spPr>
        <p:txBody>
          <a:bodyPr/>
          <a:lstStyle/>
          <a:p>
            <a:r>
              <a:rPr lang="ca-ES"/>
              <a:t>Task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2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7947299-98F6-3454-5EA1-A7B85363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377709"/>
            <a:ext cx="4941477" cy="610863"/>
          </a:xfrm>
        </p:spPr>
        <p:txBody>
          <a:bodyPr/>
          <a:lstStyle/>
          <a:p>
            <a:r>
              <a:rPr lang="ca-ES"/>
              <a:t>Task 3</a:t>
            </a:r>
            <a:endParaRPr lang="en-GB"/>
          </a:p>
        </p:txBody>
      </p:sp>
      <p:sp>
        <p:nvSpPr>
          <p:cNvPr id="4" name="Títol 1">
            <a:extLst>
              <a:ext uri="{FF2B5EF4-FFF2-40B4-BE49-F238E27FC236}">
                <a16:creationId xmlns:a16="http://schemas.microsoft.com/office/drawing/2014/main" id="{8F3A0063-2145-9046-1F58-92D379D877A1}"/>
              </a:ext>
            </a:extLst>
          </p:cNvPr>
          <p:cNvSpPr txBox="1">
            <a:spLocks/>
          </p:cNvSpPr>
          <p:nvPr/>
        </p:nvSpPr>
        <p:spPr>
          <a:xfrm>
            <a:off x="963613" y="743370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a-ES" sz="3200" b="0" err="1"/>
              <a:t>Areas</a:t>
            </a:r>
            <a:r>
              <a:rPr lang="ca-ES" sz="3200" b="0"/>
              <a:t> Of </a:t>
            </a:r>
            <a:r>
              <a:rPr lang="ca-ES" sz="3200" b="0" err="1"/>
              <a:t>Interest</a:t>
            </a:r>
            <a:endParaRPr lang="en-GB" sz="3200" b="0"/>
          </a:p>
        </p:txBody>
      </p:sp>
      <p:sp>
        <p:nvSpPr>
          <p:cNvPr id="10" name="QuadreDeText 9">
            <a:extLst>
              <a:ext uri="{FF2B5EF4-FFF2-40B4-BE49-F238E27FC236}">
                <a16:creationId xmlns:a16="http://schemas.microsoft.com/office/drawing/2014/main" id="{2FFDF032-BE92-567B-E534-6E29070A3718}"/>
              </a:ext>
            </a:extLst>
          </p:cNvPr>
          <p:cNvSpPr txBox="1"/>
          <p:nvPr/>
        </p:nvSpPr>
        <p:spPr>
          <a:xfrm>
            <a:off x="618224" y="6114630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err="1">
                <a:solidFill>
                  <a:schemeClr val="bg1"/>
                </a:solidFill>
              </a:rPr>
              <a:t>Campaign</a:t>
            </a:r>
            <a:r>
              <a:rPr lang="ca-ES">
                <a:solidFill>
                  <a:schemeClr val="bg1"/>
                </a:solidFill>
              </a:rPr>
              <a:t> Page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QuadreDeText 10">
            <a:extLst>
              <a:ext uri="{FF2B5EF4-FFF2-40B4-BE49-F238E27FC236}">
                <a16:creationId xmlns:a16="http://schemas.microsoft.com/office/drawing/2014/main" id="{A39068DA-7CDB-48F0-7F35-CE87FEF61D70}"/>
              </a:ext>
            </a:extLst>
          </p:cNvPr>
          <p:cNvSpPr txBox="1"/>
          <p:nvPr/>
        </p:nvSpPr>
        <p:spPr>
          <a:xfrm>
            <a:off x="3290797" y="6110959"/>
            <a:ext cx="22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err="1">
                <a:solidFill>
                  <a:schemeClr val="bg1"/>
                </a:solidFill>
              </a:rPr>
              <a:t>Change</a:t>
            </a:r>
            <a:r>
              <a:rPr lang="ca-ES">
                <a:solidFill>
                  <a:schemeClr val="bg1"/>
                </a:solidFill>
              </a:rPr>
              <a:t> </a:t>
            </a:r>
            <a:r>
              <a:rPr lang="ca-ES" err="1">
                <a:solidFill>
                  <a:schemeClr val="bg1"/>
                </a:solidFill>
              </a:rPr>
              <a:t>Organisation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QuadreDeText 11">
            <a:extLst>
              <a:ext uri="{FF2B5EF4-FFF2-40B4-BE49-F238E27FC236}">
                <a16:creationId xmlns:a16="http://schemas.microsoft.com/office/drawing/2014/main" id="{F7D2D8E6-7D46-C182-90AB-6FF13A23A6E0}"/>
              </a:ext>
            </a:extLst>
          </p:cNvPr>
          <p:cNvSpPr txBox="1"/>
          <p:nvPr/>
        </p:nvSpPr>
        <p:spPr>
          <a:xfrm>
            <a:off x="6224821" y="6114630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err="1">
                <a:solidFill>
                  <a:schemeClr val="bg1"/>
                </a:solidFill>
              </a:rPr>
              <a:t>Add</a:t>
            </a:r>
            <a:r>
              <a:rPr lang="ca-ES">
                <a:solidFill>
                  <a:schemeClr val="bg1"/>
                </a:solidFill>
              </a:rPr>
              <a:t> </a:t>
            </a:r>
            <a:r>
              <a:rPr lang="ca-ES" err="1">
                <a:solidFill>
                  <a:schemeClr val="bg1"/>
                </a:solidFill>
              </a:rPr>
              <a:t>Organisation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Imatge 2">
            <a:extLst>
              <a:ext uri="{FF2B5EF4-FFF2-40B4-BE49-F238E27FC236}">
                <a16:creationId xmlns:a16="http://schemas.microsoft.com/office/drawing/2014/main" id="{07FBB5DC-66D6-1A42-98F3-8D59CA36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1" y="1366049"/>
            <a:ext cx="2458558" cy="4668223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6B5E253E-DDBE-C416-9885-EB5926A58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03" y="1354233"/>
            <a:ext cx="2475920" cy="4680039"/>
          </a:xfrm>
          <a:prstGeom prst="rect">
            <a:avLst/>
          </a:prstGeom>
        </p:spPr>
      </p:pic>
      <p:pic>
        <p:nvPicPr>
          <p:cNvPr id="14" name="Imatge 13">
            <a:extLst>
              <a:ext uri="{FF2B5EF4-FFF2-40B4-BE49-F238E27FC236}">
                <a16:creationId xmlns:a16="http://schemas.microsoft.com/office/drawing/2014/main" id="{5E5DBB7F-6571-80D8-783B-31FB0B5DF7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090" y="1408922"/>
            <a:ext cx="2475920" cy="470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5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1">
            <a:extLst>
              <a:ext uri="{FF2B5EF4-FFF2-40B4-BE49-F238E27FC236}">
                <a16:creationId xmlns:a16="http://schemas.microsoft.com/office/drawing/2014/main" id="{8F3A0063-2145-9046-1F58-92D379D877A1}"/>
              </a:ext>
            </a:extLst>
          </p:cNvPr>
          <p:cNvSpPr txBox="1">
            <a:spLocks/>
          </p:cNvSpPr>
          <p:nvPr/>
        </p:nvSpPr>
        <p:spPr>
          <a:xfrm>
            <a:off x="6896100" y="1933398"/>
            <a:ext cx="4903377" cy="72581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defPPr rtl="0"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0" i="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GB" err="1"/>
              <a:t>Gazeplot</a:t>
            </a:r>
            <a:endParaRPr lang="en-GB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F7947299-98F6-3454-5EA1-A7B85363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1627967"/>
            <a:ext cx="49033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ca-ES" err="1"/>
              <a:t>Task</a:t>
            </a:r>
            <a:r>
              <a:rPr lang="ca-ES"/>
              <a:t> 3</a:t>
            </a:r>
            <a:endParaRPr lang="en-GB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D8176D7-2A5C-AC6C-66C2-A8EADAC4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1" y="4060"/>
            <a:ext cx="4805245" cy="69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ol 1">
            <a:extLst>
              <a:ext uri="{FF2B5EF4-FFF2-40B4-BE49-F238E27FC236}">
                <a16:creationId xmlns:a16="http://schemas.microsoft.com/office/drawing/2014/main" id="{4C183BE4-882B-359B-4720-AA81ECA6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3" y="377709"/>
            <a:ext cx="4941477" cy="610863"/>
          </a:xfrm>
        </p:spPr>
        <p:txBody>
          <a:bodyPr/>
          <a:lstStyle/>
          <a:p>
            <a:r>
              <a:rPr lang="ca-ES"/>
              <a:t>Task 3</a:t>
            </a:r>
            <a:endParaRPr lang="en-GB"/>
          </a:p>
        </p:txBody>
      </p:sp>
      <p:sp>
        <p:nvSpPr>
          <p:cNvPr id="16" name="Títol 1">
            <a:extLst>
              <a:ext uri="{FF2B5EF4-FFF2-40B4-BE49-F238E27FC236}">
                <a16:creationId xmlns:a16="http://schemas.microsoft.com/office/drawing/2014/main" id="{54BA683C-DB3C-8C1F-27F8-DA8AC80B2CD7}"/>
              </a:ext>
            </a:extLst>
          </p:cNvPr>
          <p:cNvSpPr txBox="1">
            <a:spLocks/>
          </p:cNvSpPr>
          <p:nvPr/>
        </p:nvSpPr>
        <p:spPr>
          <a:xfrm>
            <a:off x="963613" y="743370"/>
            <a:ext cx="4941477" cy="6108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a-ES" sz="3200" b="0" err="1"/>
              <a:t>User</a:t>
            </a:r>
            <a:r>
              <a:rPr lang="ca-ES" sz="3200" b="0"/>
              <a:t> </a:t>
            </a:r>
            <a:r>
              <a:rPr lang="ca-ES" sz="3200" b="0" err="1"/>
              <a:t>Experience</a:t>
            </a:r>
            <a:endParaRPr lang="en-GB" sz="3200" b="0" err="1"/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5DAC7E4D-72D7-2425-2FA1-F2B5002A1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048406"/>
              </p:ext>
            </p:extLst>
          </p:nvPr>
        </p:nvGraphicFramePr>
        <p:xfrm>
          <a:off x="1200151" y="209550"/>
          <a:ext cx="10028236" cy="834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94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80C0DD85-7CDF-FA35-E743-1116C82D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err="1"/>
              <a:t>Recommendations</a:t>
            </a:r>
            <a:endParaRPr lang="en-GB"/>
          </a:p>
        </p:txBody>
      </p:sp>
      <p:graphicFrame>
        <p:nvGraphicFramePr>
          <p:cNvPr id="7" name="Contenidor de contingut 6">
            <a:extLst>
              <a:ext uri="{FF2B5EF4-FFF2-40B4-BE49-F238E27FC236}">
                <a16:creationId xmlns:a16="http://schemas.microsoft.com/office/drawing/2014/main" id="{EE584E60-BD7C-0EF1-3EDA-6528BDADB6B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23957156"/>
              </p:ext>
            </p:extLst>
          </p:nvPr>
        </p:nvGraphicFramePr>
        <p:xfrm>
          <a:off x="733809" y="1489926"/>
          <a:ext cx="10342562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836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69BA5D4-FAC6-4667-57DC-E0CCEF34F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0926" y="3702415"/>
            <a:ext cx="5771054" cy="588795"/>
          </a:xfrm>
        </p:spPr>
        <p:txBody>
          <a:bodyPr/>
          <a:lstStyle/>
          <a:p>
            <a:r>
              <a:rPr lang="ca-ES" sz="2000" err="1"/>
              <a:t>Add</a:t>
            </a:r>
            <a:r>
              <a:rPr lang="ca-ES" sz="2000"/>
              <a:t> text to </a:t>
            </a:r>
            <a:r>
              <a:rPr lang="ca-ES" sz="2000" err="1"/>
              <a:t>the</a:t>
            </a:r>
            <a:r>
              <a:rPr lang="ca-ES" sz="2000"/>
              <a:t> </a:t>
            </a:r>
            <a:r>
              <a:rPr lang="ca-ES" sz="2000" err="1"/>
              <a:t>buttons</a:t>
            </a:r>
            <a:r>
              <a:rPr lang="ca-ES" sz="2000"/>
              <a:t> </a:t>
            </a:r>
            <a:r>
              <a:rPr lang="ca-ES" sz="2000" err="1"/>
              <a:t>and</a:t>
            </a:r>
            <a:r>
              <a:rPr lang="ca-ES" sz="2000"/>
              <a:t> </a:t>
            </a:r>
            <a:r>
              <a:rPr lang="ca-ES" sz="2000" err="1"/>
              <a:t>make</a:t>
            </a:r>
            <a:r>
              <a:rPr lang="ca-ES" sz="2000"/>
              <a:t> </a:t>
            </a:r>
            <a:r>
              <a:rPr lang="ca-ES" sz="2000" err="1"/>
              <a:t>them</a:t>
            </a:r>
            <a:r>
              <a:rPr lang="ca-ES" sz="2000"/>
              <a:t> </a:t>
            </a:r>
            <a:r>
              <a:rPr lang="ca-ES" sz="2000" err="1"/>
              <a:t>larger</a:t>
            </a:r>
            <a:endParaRPr lang="en-US" sz="2000"/>
          </a:p>
        </p:txBody>
      </p:sp>
      <p:sp>
        <p:nvSpPr>
          <p:cNvPr id="11" name="Subtítol 10">
            <a:extLst>
              <a:ext uri="{FF2B5EF4-FFF2-40B4-BE49-F238E27FC236}">
                <a16:creationId xmlns:a16="http://schemas.microsoft.com/office/drawing/2014/main" id="{7D0F44D2-8BD9-7F40-3BD2-614A0A070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0926" y="3546854"/>
            <a:ext cx="5771054" cy="449959"/>
          </a:xfrm>
        </p:spPr>
        <p:txBody>
          <a:bodyPr>
            <a:normAutofit/>
          </a:bodyPr>
          <a:lstStyle/>
          <a:p>
            <a:r>
              <a:rPr lang="ca-ES" sz="2600" err="1"/>
              <a:t>Change</a:t>
            </a:r>
            <a:r>
              <a:rPr lang="ca-ES" sz="2600"/>
              <a:t> Of </a:t>
            </a:r>
            <a:r>
              <a:rPr lang="ca-ES" sz="2600" err="1"/>
              <a:t>Organisation</a:t>
            </a:r>
            <a:r>
              <a:rPr lang="ca-ES" sz="2600"/>
              <a:t> </a:t>
            </a:r>
            <a:r>
              <a:rPr lang="ca-ES" sz="2600" err="1"/>
              <a:t>Button</a:t>
            </a:r>
            <a:r>
              <a:rPr lang="ca-ES" sz="2600"/>
              <a:t> </a:t>
            </a:r>
            <a:r>
              <a:rPr lang="ca-ES" sz="2600" err="1"/>
              <a:t>Visibility</a:t>
            </a:r>
            <a:endParaRPr lang="ca-ES" sz="2600"/>
          </a:p>
        </p:txBody>
      </p:sp>
      <p:sp>
        <p:nvSpPr>
          <p:cNvPr id="4" name="Títol 3">
            <a:extLst>
              <a:ext uri="{FF2B5EF4-FFF2-40B4-BE49-F238E27FC236}">
                <a16:creationId xmlns:a16="http://schemas.microsoft.com/office/drawing/2014/main" id="{798B4A41-860B-B786-0457-9000FF5E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26" y="2129413"/>
            <a:ext cx="4903377" cy="610863"/>
          </a:xfrm>
        </p:spPr>
        <p:txBody>
          <a:bodyPr anchor="b">
            <a:normAutofit/>
          </a:bodyPr>
          <a:lstStyle/>
          <a:p>
            <a:r>
              <a:rPr lang="ca-ES" err="1"/>
              <a:t>Recommendations</a:t>
            </a:r>
            <a:endParaRPr lang="en-GB"/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51F62454-DE76-163C-A470-73DFDCB294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0220" r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393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ol 7">
            <a:extLst>
              <a:ext uri="{FF2B5EF4-FFF2-40B4-BE49-F238E27FC236}">
                <a16:creationId xmlns:a16="http://schemas.microsoft.com/office/drawing/2014/main" id="{DE15E3EF-DA14-65EA-351A-EB778255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64457"/>
            <a:ext cx="4941477" cy="1025469"/>
          </a:xfrm>
        </p:spPr>
        <p:txBody>
          <a:bodyPr anchor="b">
            <a:normAutofit/>
          </a:bodyPr>
          <a:lstStyle/>
          <a:p>
            <a:r>
              <a:rPr lang="ca-ES" sz="4100" err="1"/>
              <a:t>Executive</a:t>
            </a:r>
            <a:r>
              <a:rPr lang="ca-ES" sz="4100"/>
              <a:t> </a:t>
            </a:r>
            <a:r>
              <a:rPr lang="ca-ES" sz="4100" err="1"/>
              <a:t>Summary</a:t>
            </a:r>
            <a:endParaRPr lang="en-GB" sz="4100"/>
          </a:p>
        </p:txBody>
      </p:sp>
      <p:graphicFrame>
        <p:nvGraphicFramePr>
          <p:cNvPr id="16" name="Contenidor de contingut 12">
            <a:extLst>
              <a:ext uri="{FF2B5EF4-FFF2-40B4-BE49-F238E27FC236}">
                <a16:creationId xmlns:a16="http://schemas.microsoft.com/office/drawing/2014/main" id="{F6E14374-38AF-AA1B-433E-545217195A4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94219163"/>
              </p:ext>
            </p:extLst>
          </p:nvPr>
        </p:nvGraphicFramePr>
        <p:xfrm>
          <a:off x="963613" y="1927225"/>
          <a:ext cx="10342562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678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idor d'imatge 6">
            <a:extLst>
              <a:ext uri="{FF2B5EF4-FFF2-40B4-BE49-F238E27FC236}">
                <a16:creationId xmlns:a16="http://schemas.microsoft.com/office/drawing/2014/main" id="{F481D257-ADC1-35D5-7930-D04633BDF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ítol 5">
            <a:extLst>
              <a:ext uri="{FF2B5EF4-FFF2-40B4-BE49-F238E27FC236}">
                <a16:creationId xmlns:a16="http://schemas.microsoft.com/office/drawing/2014/main" id="{27F25970-816B-A47C-4C3D-6D7FE768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err="1"/>
              <a:t>Recommendations</a:t>
            </a:r>
            <a:endParaRPr lang="en-GB"/>
          </a:p>
        </p:txBody>
      </p:sp>
      <p:sp>
        <p:nvSpPr>
          <p:cNvPr id="8" name="Contenidor de text 7">
            <a:extLst>
              <a:ext uri="{FF2B5EF4-FFF2-40B4-BE49-F238E27FC236}">
                <a16:creationId xmlns:a16="http://schemas.microsoft.com/office/drawing/2014/main" id="{64C9989E-B8FC-46C9-D841-DF148C626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1291" y="2290609"/>
            <a:ext cx="5395300" cy="3905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a-ES"/>
              <a:t>Enter A </a:t>
            </a:r>
            <a:r>
              <a:rPr lang="ca-ES" err="1"/>
              <a:t>Campaign</a:t>
            </a:r>
            <a:r>
              <a:rPr lang="ca-ES"/>
              <a:t> Page </a:t>
            </a:r>
            <a:r>
              <a:rPr lang="ca-ES" err="1"/>
              <a:t>Action</a:t>
            </a:r>
            <a:endParaRPr lang="ca-ES"/>
          </a:p>
          <a:p>
            <a:pPr marL="0" indent="0">
              <a:buNone/>
            </a:pPr>
            <a:endParaRPr lang="ca-ES"/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4809340D-9286-D4A1-75A2-2AA5BE84D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26" y="0"/>
            <a:ext cx="6096000" cy="1393486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726B6E7-422F-307E-9DB0-1BE683A26C5F}"/>
              </a:ext>
            </a:extLst>
          </p:cNvPr>
          <p:cNvSpPr txBox="1">
            <a:spLocks/>
          </p:cNvSpPr>
          <p:nvPr/>
        </p:nvSpPr>
        <p:spPr>
          <a:xfrm>
            <a:off x="926542" y="2840205"/>
            <a:ext cx="4589355" cy="5887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>
                <a:solidFill>
                  <a:schemeClr val="tx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/>
              <a:t>Add another button alongside the existing Edit and Delete ones</a:t>
            </a:r>
          </a:p>
        </p:txBody>
      </p:sp>
    </p:spTree>
    <p:extLst>
      <p:ext uri="{BB962C8B-B14F-4D97-AF65-F5344CB8AC3E}">
        <p14:creationId xmlns:p14="http://schemas.microsoft.com/office/powerpoint/2010/main" val="90278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tge 1">
            <a:extLst>
              <a:ext uri="{FF2B5EF4-FFF2-40B4-BE49-F238E27FC236}">
                <a16:creationId xmlns:a16="http://schemas.microsoft.com/office/drawing/2014/main" id="{B85A4ED8-68E4-9B4B-8EE9-0C5010922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7251"/>
            <a:ext cx="6095980" cy="13737419"/>
          </a:xfrm>
          <a:prstGeom prst="rect">
            <a:avLst/>
          </a:prstGeom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69BA5D4-FAC6-4667-57DC-E0CCEF34F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0926" y="3996813"/>
            <a:ext cx="5771054" cy="629597"/>
          </a:xfrm>
        </p:spPr>
        <p:txBody>
          <a:bodyPr/>
          <a:lstStyle/>
          <a:p>
            <a:r>
              <a:rPr lang="ca-ES" sz="2000" err="1"/>
              <a:t>Change</a:t>
            </a:r>
            <a:r>
              <a:rPr lang="ca-ES" sz="2000"/>
              <a:t> </a:t>
            </a:r>
            <a:r>
              <a:rPr lang="ca-ES" sz="2000" err="1"/>
              <a:t>the</a:t>
            </a:r>
            <a:r>
              <a:rPr lang="ca-ES" sz="2000"/>
              <a:t> </a:t>
            </a:r>
            <a:r>
              <a:rPr lang="ca-ES" sz="2000" err="1"/>
              <a:t>message</a:t>
            </a:r>
            <a:r>
              <a:rPr lang="ca-ES" sz="2000"/>
              <a:t> to a </a:t>
            </a:r>
            <a:r>
              <a:rPr lang="ca-ES" sz="2000" err="1"/>
              <a:t>message</a:t>
            </a:r>
            <a:r>
              <a:rPr lang="ca-ES" sz="2000"/>
              <a:t> </a:t>
            </a:r>
            <a:r>
              <a:rPr lang="ca-ES" sz="2000" err="1"/>
              <a:t>that</a:t>
            </a:r>
            <a:r>
              <a:rPr lang="ca-ES" sz="2000"/>
              <a:t> reports </a:t>
            </a:r>
            <a:r>
              <a:rPr lang="ca-ES" sz="2000" err="1"/>
              <a:t>the</a:t>
            </a:r>
            <a:r>
              <a:rPr lang="ca-ES" sz="2000"/>
              <a:t> real </a:t>
            </a:r>
            <a:r>
              <a:rPr lang="ca-ES" sz="2000" err="1"/>
              <a:t>and</a:t>
            </a:r>
            <a:r>
              <a:rPr lang="ca-ES" sz="2000"/>
              <a:t> </a:t>
            </a:r>
            <a:r>
              <a:rPr lang="ca-ES" sz="2000" err="1"/>
              <a:t>current</a:t>
            </a:r>
            <a:r>
              <a:rPr lang="ca-ES" sz="2000"/>
              <a:t> </a:t>
            </a:r>
            <a:r>
              <a:rPr lang="ca-ES" sz="2000" err="1"/>
              <a:t>situation</a:t>
            </a:r>
            <a:r>
              <a:rPr lang="ca-ES" sz="2000"/>
              <a:t> of </a:t>
            </a:r>
            <a:r>
              <a:rPr lang="ca-ES" sz="2000" err="1"/>
              <a:t>the</a:t>
            </a:r>
            <a:r>
              <a:rPr lang="ca-ES" sz="2000"/>
              <a:t> </a:t>
            </a:r>
            <a:r>
              <a:rPr lang="ca-ES" sz="2000" err="1"/>
              <a:t>table</a:t>
            </a:r>
            <a:r>
              <a:rPr lang="ca-ES" sz="2000"/>
              <a:t> </a:t>
            </a:r>
            <a:r>
              <a:rPr lang="ca-ES" sz="2000" err="1"/>
              <a:t>generation</a:t>
            </a:r>
            <a:endParaRPr lang="en-US" sz="2000"/>
          </a:p>
        </p:txBody>
      </p:sp>
      <p:sp>
        <p:nvSpPr>
          <p:cNvPr id="11" name="Subtítol 10">
            <a:extLst>
              <a:ext uri="{FF2B5EF4-FFF2-40B4-BE49-F238E27FC236}">
                <a16:creationId xmlns:a16="http://schemas.microsoft.com/office/drawing/2014/main" id="{7D0F44D2-8BD9-7F40-3BD2-614A0A070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0926" y="3546854"/>
            <a:ext cx="5771054" cy="449959"/>
          </a:xfrm>
        </p:spPr>
        <p:txBody>
          <a:bodyPr>
            <a:normAutofit fontScale="92500"/>
          </a:bodyPr>
          <a:lstStyle/>
          <a:p>
            <a:pPr lvl="0" algn="l"/>
            <a:r>
              <a:rPr lang="ca-ES" sz="3200"/>
              <a:t>No </a:t>
            </a:r>
            <a:r>
              <a:rPr lang="ca-ES" sz="3200" err="1"/>
              <a:t>Table</a:t>
            </a:r>
            <a:r>
              <a:rPr lang="ca-ES" sz="3200"/>
              <a:t> </a:t>
            </a:r>
            <a:r>
              <a:rPr lang="ca-ES" sz="3200" err="1"/>
              <a:t>Available</a:t>
            </a:r>
            <a:r>
              <a:rPr lang="ca-ES" sz="3200"/>
              <a:t> Status </a:t>
            </a:r>
            <a:r>
              <a:rPr lang="ca-ES" sz="3200" err="1"/>
              <a:t>Message</a:t>
            </a:r>
            <a:endParaRPr lang="en-GB" sz="3200"/>
          </a:p>
        </p:txBody>
      </p:sp>
      <p:sp>
        <p:nvSpPr>
          <p:cNvPr id="4" name="Títol 3">
            <a:extLst>
              <a:ext uri="{FF2B5EF4-FFF2-40B4-BE49-F238E27FC236}">
                <a16:creationId xmlns:a16="http://schemas.microsoft.com/office/drawing/2014/main" id="{798B4A41-860B-B786-0457-9000FF5E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926" y="2129413"/>
            <a:ext cx="4903377" cy="610863"/>
          </a:xfrm>
        </p:spPr>
        <p:txBody>
          <a:bodyPr anchor="b">
            <a:normAutofit/>
          </a:bodyPr>
          <a:lstStyle/>
          <a:p>
            <a:r>
              <a:rPr lang="ca-ES" err="1"/>
              <a:t>Recommendations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21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idor d'imatge 6">
            <a:extLst>
              <a:ext uri="{FF2B5EF4-FFF2-40B4-BE49-F238E27FC236}">
                <a16:creationId xmlns:a16="http://schemas.microsoft.com/office/drawing/2014/main" id="{F481D257-ADC1-35D5-7930-D04633BDF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ítol 5">
            <a:extLst>
              <a:ext uri="{FF2B5EF4-FFF2-40B4-BE49-F238E27FC236}">
                <a16:creationId xmlns:a16="http://schemas.microsoft.com/office/drawing/2014/main" id="{27F25970-816B-A47C-4C3D-6D7FE768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err="1"/>
              <a:t>Recommendations</a:t>
            </a:r>
            <a:endParaRPr lang="en-GB"/>
          </a:p>
        </p:txBody>
      </p:sp>
      <p:sp>
        <p:nvSpPr>
          <p:cNvPr id="8" name="Contenidor de text 7">
            <a:extLst>
              <a:ext uri="{FF2B5EF4-FFF2-40B4-BE49-F238E27FC236}">
                <a16:creationId xmlns:a16="http://schemas.microsoft.com/office/drawing/2014/main" id="{64C9989E-B8FC-46C9-D841-DF148C626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1291" y="2290609"/>
            <a:ext cx="5395300" cy="3905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a-ES" err="1"/>
              <a:t>Main</a:t>
            </a:r>
            <a:r>
              <a:rPr lang="ca-ES"/>
              <a:t> </a:t>
            </a:r>
            <a:r>
              <a:rPr lang="ca-ES" err="1"/>
              <a:t>Organisation</a:t>
            </a:r>
            <a:r>
              <a:rPr lang="ca-ES"/>
              <a:t> Page </a:t>
            </a:r>
            <a:r>
              <a:rPr lang="ca-ES" err="1"/>
              <a:t>Link</a:t>
            </a:r>
            <a:r>
              <a:rPr lang="ca-ES"/>
              <a:t> </a:t>
            </a:r>
            <a:r>
              <a:rPr lang="ca-ES" err="1"/>
              <a:t>Titles</a:t>
            </a:r>
            <a:endParaRPr lang="ca-ES"/>
          </a:p>
          <a:p>
            <a:pPr marL="0" indent="0">
              <a:buNone/>
            </a:pPr>
            <a:endParaRPr lang="ca-E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726B6E7-422F-307E-9DB0-1BE683A26C5F}"/>
              </a:ext>
            </a:extLst>
          </p:cNvPr>
          <p:cNvSpPr txBox="1">
            <a:spLocks/>
          </p:cNvSpPr>
          <p:nvPr/>
        </p:nvSpPr>
        <p:spPr>
          <a:xfrm>
            <a:off x="964023" y="2675105"/>
            <a:ext cx="4589355" cy="96287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>
                <a:solidFill>
                  <a:schemeClr val="tx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/>
              <a:t>Change the “Campaigns” title to Camps, since it is used more in the professional environment</a:t>
            </a:r>
          </a:p>
        </p:txBody>
      </p:sp>
      <p:pic>
        <p:nvPicPr>
          <p:cNvPr id="3" name="Imatge 2">
            <a:extLst>
              <a:ext uri="{FF2B5EF4-FFF2-40B4-BE49-F238E27FC236}">
                <a16:creationId xmlns:a16="http://schemas.microsoft.com/office/drawing/2014/main" id="{5889E070-24EB-58DA-3364-1ECF1F0B16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854848"/>
            <a:ext cx="6088474" cy="137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83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idor d'imatge 11" descr="Imatge que conté a l’aire lliure, cel, posta de sol, muntanya&#10;&#10;Descripció generada automàticament">
            <a:extLst>
              <a:ext uri="{FF2B5EF4-FFF2-40B4-BE49-F238E27FC236}">
                <a16:creationId xmlns:a16="http://schemas.microsoft.com/office/drawing/2014/main" id="{007419C6-0E64-D5F2-DD74-83901ACC15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2344" b="11406"/>
          <a:stretch/>
        </p:blipFill>
        <p:spPr>
          <a:xfrm>
            <a:off x="0" y="0"/>
            <a:ext cx="12191998" cy="6858000"/>
          </a:xfrm>
          <a:noFill/>
        </p:spPr>
      </p:pic>
      <p:sp>
        <p:nvSpPr>
          <p:cNvPr id="7" name="Títol 6">
            <a:extLst>
              <a:ext uri="{FF2B5EF4-FFF2-40B4-BE49-F238E27FC236}">
                <a16:creationId xmlns:a16="http://schemas.microsoft.com/office/drawing/2014/main" id="{11ADC836-6255-94E3-4F16-95DF9A09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2600"/>
              <a:t>Thank You For Your Attention!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130CEB59-142F-D3D0-1CDF-46A38900D16A}"/>
              </a:ext>
            </a:extLst>
          </p:cNvPr>
          <p:cNvSpPr txBox="1"/>
          <p:nvPr/>
        </p:nvSpPr>
        <p:spPr>
          <a:xfrm>
            <a:off x="971550" y="6342426"/>
            <a:ext cx="328936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fld id="{1C2727C5-80D1-496A-B0C8-1A83FCD00286}" type="slidenum">
              <a:rPr lang="en-GB" smtClean="0">
                <a:solidFill>
                  <a:schemeClr val="tx1"/>
                </a:solidFill>
              </a:rPr>
              <a:pPr lvl="0"/>
              <a:t>33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0E3AEDF5-60E5-7C2F-D6FA-5A65B5E0F13E}"/>
              </a:ext>
            </a:extLst>
          </p:cNvPr>
          <p:cNvSpPr txBox="1"/>
          <p:nvPr/>
        </p:nvSpPr>
        <p:spPr>
          <a:xfrm>
            <a:off x="1300486" y="6345868"/>
            <a:ext cx="1095172" cy="261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ca-ES">
                <a:solidFill>
                  <a:schemeClr val="tx1"/>
                </a:solidFill>
              </a:rPr>
              <a:t>CampManager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AAC9AEE9-05D9-D54A-5135-1042A00E87DD}"/>
              </a:ext>
            </a:extLst>
          </p:cNvPr>
          <p:cNvSpPr txBox="1"/>
          <p:nvPr/>
        </p:nvSpPr>
        <p:spPr>
          <a:xfrm>
            <a:off x="2395658" y="6345868"/>
            <a:ext cx="1214628" cy="369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ca-ES">
                <a:solidFill>
                  <a:schemeClr val="tx1"/>
                </a:solidFill>
              </a:rPr>
              <a:t>UT Results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3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ol 7">
            <a:extLst>
              <a:ext uri="{FF2B5EF4-FFF2-40B4-BE49-F238E27FC236}">
                <a16:creationId xmlns:a16="http://schemas.microsoft.com/office/drawing/2014/main" id="{DE15E3EF-DA14-65EA-351A-EB778255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ca-ES" sz="5400"/>
              <a:t>SUS </a:t>
            </a:r>
            <a:r>
              <a:rPr lang="ca-ES" sz="5400" err="1"/>
              <a:t>Average</a:t>
            </a:r>
            <a:r>
              <a:rPr lang="ca-ES" sz="5400"/>
              <a:t> </a:t>
            </a:r>
            <a:r>
              <a:rPr lang="ca-ES" sz="5400" err="1"/>
              <a:t>Score</a:t>
            </a:r>
            <a:endParaRPr lang="en-GB" sz="5400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D35F93D3-9AF5-5399-4701-74C86C1AD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0724" y="1814053"/>
            <a:ext cx="5384799" cy="2426526"/>
          </a:xfrm>
        </p:spPr>
        <p:txBody>
          <a:bodyPr>
            <a:noAutofit/>
          </a:bodyPr>
          <a:lstStyle/>
          <a:p>
            <a:r>
              <a:rPr lang="ca-ES"/>
              <a:t>63.5</a:t>
            </a:r>
            <a:endParaRPr lang="en-GB"/>
          </a:p>
        </p:txBody>
      </p:sp>
      <p:pic>
        <p:nvPicPr>
          <p:cNvPr id="5" name="Imatge 4" descr="Imatge que conté Gràfics, clipart, cercle, logotip&#10;&#10;Descripció generada automàticament">
            <a:extLst>
              <a:ext uri="{FF2B5EF4-FFF2-40B4-BE49-F238E27FC236}">
                <a16:creationId xmlns:a16="http://schemas.microsoft.com/office/drawing/2014/main" id="{04191203-C1A9-40B7-9015-3882CC071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8" b="92222" l="3873" r="97535">
                        <a14:foregroundMark x1="23063" y1="13148" x2="18838" y2="17593"/>
                        <a14:foregroundMark x1="56338" y1="2778" x2="47711" y2="4074"/>
                        <a14:foregroundMark x1="7042" y1="38704" x2="7746" y2="64630"/>
                        <a14:foregroundMark x1="7746" y1="64630" x2="8275" y2="65741"/>
                        <a14:foregroundMark x1="4401" y1="52037" x2="4401" y2="50185"/>
                        <a14:foregroundMark x1="49296" y1="23519" x2="39261" y2="27222"/>
                        <a14:foregroundMark x1="34636" y1="43918" x2="32746" y2="50741"/>
                        <a14:foregroundMark x1="39261" y1="27222" x2="37721" y2="32780"/>
                        <a14:foregroundMark x1="32746" y1="50741" x2="33627" y2="60370"/>
                        <a14:foregroundMark x1="33627" y1="60370" x2="41549" y2="69074"/>
                        <a14:foregroundMark x1="41549" y1="69074" x2="54577" y2="70185"/>
                        <a14:foregroundMark x1="54577" y1="70185" x2="60035" y2="66111"/>
                        <a14:foregroundMark x1="60035" y1="66111" x2="60915" y2="63704"/>
                        <a14:foregroundMark x1="64789" y1="44074" x2="75880" y2="40000"/>
                        <a14:foregroundMark x1="74120" y1="7222" x2="80810" y2="10185"/>
                        <a14:foregroundMark x1="80810" y1="10185" x2="89965" y2="17593"/>
                        <a14:foregroundMark x1="89965" y1="17593" x2="92606" y2="27037"/>
                        <a14:foregroundMark x1="92606" y1="27037" x2="92606" y2="27037"/>
                        <a14:foregroundMark x1="96303" y1="36481" x2="97711" y2="46481"/>
                        <a14:foregroundMark x1="69190" y1="88889" x2="53873" y2="92222"/>
                        <a14:backgroundMark x1="36972" y1="37407" x2="36796" y2="37222"/>
                        <a14:backgroundMark x1="36972" y1="35926" x2="36796" y2="37222"/>
                        <a14:backgroundMark x1="38908" y1="33333" x2="35563" y2="40741"/>
                        <a14:backgroundMark x1="35563" y1="40741" x2="35387" y2="42963"/>
                        <a14:backgroundMark x1="38028" y1="32963" x2="38028" y2="32963"/>
                        <a14:backgroundMark x1="35739" y1="42222" x2="35387" y2="44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86"/>
          <a:stretch/>
        </p:blipFill>
        <p:spPr>
          <a:xfrm rot="1390766">
            <a:off x="7602909" y="2590697"/>
            <a:ext cx="3618723" cy="32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ol 7">
            <a:extLst>
              <a:ext uri="{FF2B5EF4-FFF2-40B4-BE49-F238E27FC236}">
                <a16:creationId xmlns:a16="http://schemas.microsoft.com/office/drawing/2014/main" id="{DE15E3EF-DA14-65EA-351A-EB778255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6401"/>
            <a:ext cx="9166948" cy="1083526"/>
          </a:xfrm>
        </p:spPr>
        <p:txBody>
          <a:bodyPr anchor="b">
            <a:normAutofit/>
          </a:bodyPr>
          <a:lstStyle/>
          <a:p>
            <a:r>
              <a:rPr lang="ca-ES" sz="4000" err="1"/>
              <a:t>Executive</a:t>
            </a:r>
            <a:r>
              <a:rPr lang="ca-ES" sz="4000"/>
              <a:t> </a:t>
            </a:r>
            <a:r>
              <a:rPr lang="ca-ES" sz="4000" err="1"/>
              <a:t>Summary</a:t>
            </a:r>
            <a:r>
              <a:rPr lang="ca-ES" sz="4000"/>
              <a:t>: Results</a:t>
            </a:r>
            <a:endParaRPr lang="en-GB" sz="4000"/>
          </a:p>
        </p:txBody>
      </p:sp>
      <p:graphicFrame>
        <p:nvGraphicFramePr>
          <p:cNvPr id="11" name="Contenidor de contingut 8">
            <a:extLst>
              <a:ext uri="{FF2B5EF4-FFF2-40B4-BE49-F238E27FC236}">
                <a16:creationId xmlns:a16="http://schemas.microsoft.com/office/drawing/2014/main" id="{A5C12ED5-2598-CDC5-3F28-54579277EB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05775648"/>
              </p:ext>
            </p:extLst>
          </p:nvPr>
        </p:nvGraphicFramePr>
        <p:xfrm>
          <a:off x="963613" y="1927225"/>
          <a:ext cx="10342562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86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118EFBC-0D66-9602-CC6E-7AC5116C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err="1"/>
              <a:t>Methodology</a:t>
            </a:r>
            <a:endParaRPr lang="en-GB"/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716FDCCA-2E9A-DD32-F488-1585E0879E3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ca-ES" err="1"/>
              <a:t>The</a:t>
            </a:r>
            <a:r>
              <a:rPr lang="ca-ES"/>
              <a:t> Test </a:t>
            </a:r>
            <a:r>
              <a:rPr lang="ca-ES" err="1"/>
              <a:t>was</a:t>
            </a:r>
            <a:r>
              <a:rPr lang="ca-ES"/>
              <a:t> </a:t>
            </a:r>
            <a:r>
              <a:rPr lang="ca-ES" err="1"/>
              <a:t>carried</a:t>
            </a:r>
            <a:r>
              <a:rPr lang="ca-ES"/>
              <a:t> </a:t>
            </a:r>
            <a:r>
              <a:rPr lang="ca-ES" err="1"/>
              <a:t>out</a:t>
            </a:r>
            <a:r>
              <a:rPr lang="ca-ES"/>
              <a:t> in </a:t>
            </a:r>
            <a:r>
              <a:rPr lang="ca-ES" err="1"/>
              <a:t>the</a:t>
            </a:r>
            <a:r>
              <a:rPr lang="ca-ES"/>
              <a:t> </a:t>
            </a:r>
            <a:r>
              <a:rPr lang="ca-ES" err="1"/>
              <a:t>UsabiliLAB</a:t>
            </a:r>
            <a:r>
              <a:rPr lang="ca-ES"/>
              <a:t> of </a:t>
            </a:r>
            <a:r>
              <a:rPr lang="ca-ES" err="1"/>
              <a:t>the</a:t>
            </a:r>
            <a:r>
              <a:rPr lang="ca-ES"/>
              <a:t> EPS.</a:t>
            </a:r>
          </a:p>
          <a:p>
            <a:r>
              <a:rPr lang="ca-ES" err="1"/>
              <a:t>Each</a:t>
            </a:r>
            <a:r>
              <a:rPr lang="ca-ES"/>
              <a:t> </a:t>
            </a:r>
            <a:r>
              <a:rPr lang="ca-ES" err="1"/>
              <a:t>session</a:t>
            </a:r>
            <a:r>
              <a:rPr lang="ca-ES"/>
              <a:t> </a:t>
            </a:r>
            <a:r>
              <a:rPr lang="ca-ES" err="1"/>
              <a:t>took</a:t>
            </a:r>
            <a:r>
              <a:rPr lang="ca-ES"/>
              <a:t> </a:t>
            </a:r>
            <a:r>
              <a:rPr lang="ca-ES" err="1"/>
              <a:t>around</a:t>
            </a:r>
            <a:r>
              <a:rPr lang="ca-ES"/>
              <a:t> 35 minutes.</a:t>
            </a:r>
            <a:endParaRPr lang="en-GB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AB51B7E-A71C-B107-833D-3740164BA6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287592"/>
              </p:ext>
            </p:extLst>
          </p:nvPr>
        </p:nvGraphicFramePr>
        <p:xfrm>
          <a:off x="745255" y="3429000"/>
          <a:ext cx="10701490" cy="203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letxa: doblada 6">
            <a:extLst>
              <a:ext uri="{FF2B5EF4-FFF2-40B4-BE49-F238E27FC236}">
                <a16:creationId xmlns:a16="http://schemas.microsoft.com/office/drawing/2014/main" id="{B748C80C-72A9-FDF1-9F81-43BBAB8C3C7F}"/>
              </a:ext>
            </a:extLst>
          </p:cNvPr>
          <p:cNvSpPr/>
          <p:nvPr/>
        </p:nvSpPr>
        <p:spPr>
          <a:xfrm rot="10800000">
            <a:off x="6096000" y="5073441"/>
            <a:ext cx="3048000" cy="823763"/>
          </a:xfrm>
          <a:prstGeom prst="bentArrow">
            <a:avLst>
              <a:gd name="adj1" fmla="val 25000"/>
              <a:gd name="adj2" fmla="val 12333"/>
              <a:gd name="adj3" fmla="val 0"/>
              <a:gd name="adj4" fmla="val 43750"/>
            </a:avLst>
          </a:prstGeom>
          <a:solidFill>
            <a:srgbClr val="356021">
              <a:hueOff val="3641824"/>
              <a:satOff val="34110"/>
              <a:lumOff val="9281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GB"/>
          </a:p>
        </p:txBody>
      </p:sp>
      <p:sp>
        <p:nvSpPr>
          <p:cNvPr id="8" name="Fletxa: doblada 7">
            <a:extLst>
              <a:ext uri="{FF2B5EF4-FFF2-40B4-BE49-F238E27FC236}">
                <a16:creationId xmlns:a16="http://schemas.microsoft.com/office/drawing/2014/main" id="{021BD1C8-79AB-F6DD-3893-D4B9316A00D5}"/>
              </a:ext>
            </a:extLst>
          </p:cNvPr>
          <p:cNvSpPr/>
          <p:nvPr/>
        </p:nvSpPr>
        <p:spPr>
          <a:xfrm rot="16200000">
            <a:off x="5325023" y="5087335"/>
            <a:ext cx="823763" cy="795978"/>
          </a:xfrm>
          <a:prstGeom prst="bentArrow">
            <a:avLst>
              <a:gd name="adj1" fmla="val 25957"/>
              <a:gd name="adj2" fmla="val 25000"/>
              <a:gd name="adj3" fmla="val 35530"/>
              <a:gd name="adj4" fmla="val 63854"/>
            </a:avLst>
          </a:prstGeom>
          <a:solidFill>
            <a:srgbClr val="356021">
              <a:hueOff val="3641824"/>
              <a:satOff val="34110"/>
              <a:lumOff val="9281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35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B5B6763-6C95-6EAC-A430-EA8D6370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09" y="487177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ca-ES"/>
              <a:t>Tools </a:t>
            </a:r>
            <a:r>
              <a:rPr lang="ca-ES" err="1"/>
              <a:t>And</a:t>
            </a:r>
            <a:r>
              <a:rPr lang="ca-ES"/>
              <a:t> </a:t>
            </a:r>
            <a:r>
              <a:rPr lang="ca-ES" err="1"/>
              <a:t>Equipment</a:t>
            </a:r>
            <a:endParaRPr lang="en-GB"/>
          </a:p>
        </p:txBody>
      </p:sp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C1003D53-1F91-5A67-F682-885E0AB89F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6296" y="1346874"/>
            <a:ext cx="6352482" cy="5222766"/>
          </a:xfrm>
        </p:spPr>
      </p:pic>
    </p:spTree>
    <p:extLst>
      <p:ext uri="{BB962C8B-B14F-4D97-AF65-F5344CB8AC3E}">
        <p14:creationId xmlns:p14="http://schemas.microsoft.com/office/powerpoint/2010/main" val="270264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B5B6763-6C95-6EAC-A430-EA8D6370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09" y="487177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ca-ES"/>
              <a:t>Tools </a:t>
            </a:r>
            <a:r>
              <a:rPr lang="ca-ES" err="1"/>
              <a:t>And</a:t>
            </a:r>
            <a:r>
              <a:rPr lang="ca-ES"/>
              <a:t> </a:t>
            </a:r>
            <a:r>
              <a:rPr lang="ca-ES" err="1"/>
              <a:t>Equipment</a:t>
            </a:r>
            <a:endParaRPr lang="en-GB"/>
          </a:p>
        </p:txBody>
      </p:sp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C1003D53-1F91-5A67-F682-885E0AB89F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6296" y="1346874"/>
            <a:ext cx="6352482" cy="5222766"/>
          </a:xfr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31348E6E-84DE-CA45-045B-B879FADFA331}"/>
              </a:ext>
            </a:extLst>
          </p:cNvPr>
          <p:cNvSpPr txBox="1"/>
          <p:nvPr/>
        </p:nvSpPr>
        <p:spPr>
          <a:xfrm>
            <a:off x="6096000" y="3435037"/>
            <a:ext cx="4102100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ca-ES" sz="2800" err="1">
                <a:solidFill>
                  <a:schemeClr val="bg1"/>
                </a:solidFill>
              </a:rPr>
              <a:t>Moderator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E5A624D6-E17A-1FAF-51AE-46DC77DC4227}"/>
              </a:ext>
            </a:extLst>
          </p:cNvPr>
          <p:cNvSpPr txBox="1"/>
          <p:nvPr/>
        </p:nvSpPr>
        <p:spPr>
          <a:xfrm>
            <a:off x="6096000" y="3992212"/>
            <a:ext cx="4102100" cy="181588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a-ES" sz="2800" err="1">
                <a:solidFill>
                  <a:schemeClr val="bg1"/>
                </a:solidFill>
              </a:rPr>
              <a:t>Moderator</a:t>
            </a:r>
            <a:r>
              <a:rPr lang="ca-ES" sz="2800">
                <a:solidFill>
                  <a:schemeClr val="bg1"/>
                </a:solidFill>
              </a:rPr>
              <a:t>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a-ES" sz="2800" err="1">
                <a:solidFill>
                  <a:schemeClr val="bg1"/>
                </a:solidFill>
              </a:rPr>
              <a:t>Pen</a:t>
            </a:r>
            <a:endParaRPr lang="ca-ES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a-ES" sz="2800" err="1">
                <a:solidFill>
                  <a:schemeClr val="bg1"/>
                </a:solidFill>
              </a:rPr>
              <a:t>Informed</a:t>
            </a:r>
            <a:r>
              <a:rPr lang="ca-ES" sz="2800">
                <a:solidFill>
                  <a:schemeClr val="bg1"/>
                </a:solidFill>
              </a:rPr>
              <a:t> Consent </a:t>
            </a:r>
            <a:r>
              <a:rPr lang="ca-ES" sz="2800" err="1">
                <a:solidFill>
                  <a:schemeClr val="bg1"/>
                </a:solidFill>
              </a:rPr>
              <a:t>Forms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5A317E-F07A-B6D4-1301-F90B50670DE1}"/>
              </a:ext>
            </a:extLst>
          </p:cNvPr>
          <p:cNvSpPr/>
          <p:nvPr/>
        </p:nvSpPr>
        <p:spPr>
          <a:xfrm>
            <a:off x="2197100" y="1866899"/>
            <a:ext cx="2222500" cy="2273301"/>
          </a:xfrm>
          <a:prstGeom prst="ellipse">
            <a:avLst/>
          </a:prstGeom>
          <a:solidFill>
            <a:schemeClr val="bg2">
              <a:lumMod val="60000"/>
              <a:lumOff val="40000"/>
              <a:alpha val="51000"/>
            </a:schemeClr>
          </a:solidFill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654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B5B6763-6C95-6EAC-A430-EA8D6370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09" y="487177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ca-ES"/>
              <a:t>Tools </a:t>
            </a:r>
            <a:r>
              <a:rPr lang="ca-ES" err="1"/>
              <a:t>And</a:t>
            </a:r>
            <a:r>
              <a:rPr lang="ca-ES"/>
              <a:t> </a:t>
            </a:r>
            <a:r>
              <a:rPr lang="ca-ES" err="1"/>
              <a:t>Equipment</a:t>
            </a:r>
            <a:endParaRPr lang="en-GB"/>
          </a:p>
        </p:txBody>
      </p:sp>
      <p:pic>
        <p:nvPicPr>
          <p:cNvPr id="5" name="Contenidor de contingut 4">
            <a:extLst>
              <a:ext uri="{FF2B5EF4-FFF2-40B4-BE49-F238E27FC236}">
                <a16:creationId xmlns:a16="http://schemas.microsoft.com/office/drawing/2014/main" id="{C1003D53-1F91-5A67-F682-885E0AB89F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6296" y="1346874"/>
            <a:ext cx="6352482" cy="5222766"/>
          </a:xfr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31348E6E-84DE-CA45-045B-B879FADFA331}"/>
              </a:ext>
            </a:extLst>
          </p:cNvPr>
          <p:cNvSpPr txBox="1"/>
          <p:nvPr/>
        </p:nvSpPr>
        <p:spPr>
          <a:xfrm>
            <a:off x="6096000" y="3435037"/>
            <a:ext cx="41021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ca-ES" sz="2800">
                <a:solidFill>
                  <a:schemeClr val="bg1"/>
                </a:solidFill>
              </a:rPr>
              <a:t>Test </a:t>
            </a:r>
            <a:r>
              <a:rPr lang="ca-ES" sz="2800" err="1">
                <a:solidFill>
                  <a:schemeClr val="bg1"/>
                </a:solidFill>
              </a:rPr>
              <a:t>User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E5A624D6-E17A-1FAF-51AE-46DC77DC4227}"/>
              </a:ext>
            </a:extLst>
          </p:cNvPr>
          <p:cNvSpPr txBox="1"/>
          <p:nvPr/>
        </p:nvSpPr>
        <p:spPr>
          <a:xfrm>
            <a:off x="6096000" y="3992212"/>
            <a:ext cx="4102100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a-ES" sz="2400">
                <a:solidFill>
                  <a:schemeClr val="bg1"/>
                </a:solidFill>
              </a:rPr>
              <a:t>Computer </a:t>
            </a:r>
            <a:r>
              <a:rPr lang="ca-ES" sz="2400" err="1">
                <a:solidFill>
                  <a:schemeClr val="bg1"/>
                </a:solidFill>
              </a:rPr>
              <a:t>With</a:t>
            </a:r>
            <a:r>
              <a:rPr lang="ca-ES" sz="2400">
                <a:solidFill>
                  <a:schemeClr val="bg1"/>
                </a:solidFill>
              </a:rPr>
              <a:t> </a:t>
            </a:r>
            <a:r>
              <a:rPr lang="ca-ES" sz="2400" err="1">
                <a:solidFill>
                  <a:schemeClr val="bg1"/>
                </a:solidFill>
              </a:rPr>
              <a:t>The</a:t>
            </a:r>
            <a:r>
              <a:rPr lang="ca-ES" sz="2400">
                <a:solidFill>
                  <a:schemeClr val="bg1"/>
                </a:solidFill>
              </a:rPr>
              <a:t> </a:t>
            </a:r>
            <a:r>
              <a:rPr lang="ca-ES" sz="2400" err="1">
                <a:solidFill>
                  <a:schemeClr val="bg1"/>
                </a:solidFill>
              </a:rPr>
              <a:t>App</a:t>
            </a:r>
            <a:endParaRPr lang="ca-ES" sz="24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err="1">
                <a:solidFill>
                  <a:schemeClr val="bg1"/>
                </a:solidFill>
              </a:rPr>
              <a:t>Tobii</a:t>
            </a:r>
            <a:r>
              <a:rPr lang="en-GB" sz="2400">
                <a:solidFill>
                  <a:schemeClr val="bg1"/>
                </a:solidFill>
              </a:rPr>
              <a:t> 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err="1">
                <a:solidFill>
                  <a:schemeClr val="bg1"/>
                </a:solidFill>
              </a:rPr>
              <a:t>Tobii</a:t>
            </a:r>
            <a:r>
              <a:rPr lang="en-GB" sz="2400">
                <a:solidFill>
                  <a:schemeClr val="bg1"/>
                </a:solidFill>
              </a:rPr>
              <a:t> Eye-Tracker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</a:rPr>
              <a:t>Camera And Microphone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5A317E-F07A-B6D4-1301-F90B50670DE1}"/>
              </a:ext>
            </a:extLst>
          </p:cNvPr>
          <p:cNvSpPr/>
          <p:nvPr/>
        </p:nvSpPr>
        <p:spPr>
          <a:xfrm>
            <a:off x="1298695" y="1155699"/>
            <a:ext cx="2222500" cy="2273301"/>
          </a:xfrm>
          <a:prstGeom prst="ellipse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53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ormal">
  <a:themeElements>
    <a:clrScheme name="CampManager2">
      <a:dk1>
        <a:srgbClr val="043A5B"/>
      </a:dk1>
      <a:lt1>
        <a:srgbClr val="FFFFFF"/>
      </a:lt1>
      <a:dk2>
        <a:srgbClr val="7BA44E"/>
      </a:dk2>
      <a:lt2>
        <a:srgbClr val="01AF92"/>
      </a:lt2>
      <a:accent1>
        <a:srgbClr val="007242"/>
      </a:accent1>
      <a:accent2>
        <a:srgbClr val="A2A200"/>
      </a:accent2>
      <a:accent3>
        <a:srgbClr val="00836A"/>
      </a:accent3>
      <a:accent4>
        <a:srgbClr val="356021"/>
      </a:accent4>
      <a:accent5>
        <a:srgbClr val="00A0C8"/>
      </a:accent5>
      <a:accent6>
        <a:srgbClr val="00ABF3"/>
      </a:accent6>
      <a:hlink>
        <a:srgbClr val="043A5B"/>
      </a:hlink>
      <a:folHlink>
        <a:srgbClr val="35602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Introduccio">
  <a:themeElements>
    <a:clrScheme name="CampManager2">
      <a:dk1>
        <a:srgbClr val="043A5B"/>
      </a:dk1>
      <a:lt1>
        <a:srgbClr val="FFFFFF"/>
      </a:lt1>
      <a:dk2>
        <a:srgbClr val="7BA44E"/>
      </a:dk2>
      <a:lt2>
        <a:srgbClr val="01AF92"/>
      </a:lt2>
      <a:accent1>
        <a:srgbClr val="007242"/>
      </a:accent1>
      <a:accent2>
        <a:srgbClr val="A2A200"/>
      </a:accent2>
      <a:accent3>
        <a:srgbClr val="00836A"/>
      </a:accent3>
      <a:accent4>
        <a:srgbClr val="356021"/>
      </a:accent4>
      <a:accent5>
        <a:srgbClr val="00A0C8"/>
      </a:accent5>
      <a:accent6>
        <a:srgbClr val="00ABF3"/>
      </a:accent6>
      <a:hlink>
        <a:srgbClr val="043A5B"/>
      </a:hlink>
      <a:folHlink>
        <a:srgbClr val="35602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3.xml><?xml version="1.0" encoding="utf-8"?>
<a:theme xmlns:a="http://schemas.openxmlformats.org/drawingml/2006/main" name="Títols a la dreta">
  <a:themeElements>
    <a:clrScheme name="CampManager2">
      <a:dk1>
        <a:srgbClr val="043A5B"/>
      </a:dk1>
      <a:lt1>
        <a:srgbClr val="FFFFFF"/>
      </a:lt1>
      <a:dk2>
        <a:srgbClr val="7BA44E"/>
      </a:dk2>
      <a:lt2>
        <a:srgbClr val="01AF92"/>
      </a:lt2>
      <a:accent1>
        <a:srgbClr val="007242"/>
      </a:accent1>
      <a:accent2>
        <a:srgbClr val="A2A200"/>
      </a:accent2>
      <a:accent3>
        <a:srgbClr val="00836A"/>
      </a:accent3>
      <a:accent4>
        <a:srgbClr val="356021"/>
      </a:accent4>
      <a:accent5>
        <a:srgbClr val="00A0C8"/>
      </a:accent5>
      <a:accent6>
        <a:srgbClr val="00ABF3"/>
      </a:accent6>
      <a:hlink>
        <a:srgbClr val="043A5B"/>
      </a:hlink>
      <a:folHlink>
        <a:srgbClr val="35602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4.xml><?xml version="1.0" encoding="utf-8"?>
<a:theme xmlns:a="http://schemas.openxmlformats.org/drawingml/2006/main" name="Sense">
  <a:themeElements>
    <a:clrScheme name="CampManager2">
      <a:dk1>
        <a:srgbClr val="043A5B"/>
      </a:dk1>
      <a:lt1>
        <a:srgbClr val="FFFFFF"/>
      </a:lt1>
      <a:dk2>
        <a:srgbClr val="7BA44E"/>
      </a:dk2>
      <a:lt2>
        <a:srgbClr val="01AF92"/>
      </a:lt2>
      <a:accent1>
        <a:srgbClr val="007242"/>
      </a:accent1>
      <a:accent2>
        <a:srgbClr val="A2A200"/>
      </a:accent2>
      <a:accent3>
        <a:srgbClr val="00836A"/>
      </a:accent3>
      <a:accent4>
        <a:srgbClr val="356021"/>
      </a:accent4>
      <a:accent5>
        <a:srgbClr val="00A0C8"/>
      </a:accent5>
      <a:accent6>
        <a:srgbClr val="00ABF3"/>
      </a:accent6>
      <a:hlink>
        <a:srgbClr val="043A5B"/>
      </a:hlink>
      <a:folHlink>
        <a:srgbClr val="35602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5.xml><?xml version="1.0" encoding="utf-8"?>
<a:theme xmlns:a="http://schemas.openxmlformats.org/drawingml/2006/main" name="Blanc">
  <a:themeElements>
    <a:clrScheme name="CampManager2">
      <a:dk1>
        <a:srgbClr val="043A5B"/>
      </a:dk1>
      <a:lt1>
        <a:srgbClr val="FFFFFF"/>
      </a:lt1>
      <a:dk2>
        <a:srgbClr val="7BA44E"/>
      </a:dk2>
      <a:lt2>
        <a:srgbClr val="01AF92"/>
      </a:lt2>
      <a:accent1>
        <a:srgbClr val="007242"/>
      </a:accent1>
      <a:accent2>
        <a:srgbClr val="A2A200"/>
      </a:accent2>
      <a:accent3>
        <a:srgbClr val="00836A"/>
      </a:accent3>
      <a:accent4>
        <a:srgbClr val="356021"/>
      </a:accent4>
      <a:accent5>
        <a:srgbClr val="00A0C8"/>
      </a:accent5>
      <a:accent6>
        <a:srgbClr val="00ABF3"/>
      </a:accent6>
      <a:hlink>
        <a:srgbClr val="043A5B"/>
      </a:hlink>
      <a:folHlink>
        <a:srgbClr val="35602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Application>Microsoft Office PowerPoint</Application>
  <PresentationFormat>Widescreen</PresentationFormat>
  <Slides>33</Slides>
  <Notes>33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Normal</vt:lpstr>
      <vt:lpstr>Introduccio</vt:lpstr>
      <vt:lpstr>Títols a la dreta</vt:lpstr>
      <vt:lpstr>Sense</vt:lpstr>
      <vt:lpstr>Blanc</vt:lpstr>
      <vt:lpstr>UT Results</vt:lpstr>
      <vt:lpstr>Table Of Contents</vt:lpstr>
      <vt:lpstr>Executive Summary</vt:lpstr>
      <vt:lpstr>SUS Average Score</vt:lpstr>
      <vt:lpstr>Executive Summary: Results</vt:lpstr>
      <vt:lpstr>Methodology</vt:lpstr>
      <vt:lpstr>Tools And Equipment</vt:lpstr>
      <vt:lpstr>Tools And Equipment</vt:lpstr>
      <vt:lpstr>Tools And Equipment</vt:lpstr>
      <vt:lpstr>Tools And Equipment</vt:lpstr>
      <vt:lpstr>Metrics</vt:lpstr>
      <vt:lpstr>Eye-Tracking Metrics</vt:lpstr>
      <vt:lpstr>Results</vt:lpstr>
      <vt:lpstr>Results</vt:lpstr>
      <vt:lpstr>Results</vt:lpstr>
      <vt:lpstr>Results</vt:lpstr>
      <vt:lpstr>Results</vt:lpstr>
      <vt:lpstr>Task 1</vt:lpstr>
      <vt:lpstr>Task 1</vt:lpstr>
      <vt:lpstr>Task 1</vt:lpstr>
      <vt:lpstr>Task 2</vt:lpstr>
      <vt:lpstr>Task 2</vt:lpstr>
      <vt:lpstr>Task 2</vt:lpstr>
      <vt:lpstr>Task 3</vt:lpstr>
      <vt:lpstr>Task 3</vt:lpstr>
      <vt:lpstr>Task 3</vt:lpstr>
      <vt:lpstr>Task 3</vt:lpstr>
      <vt:lpstr>Recommendations</vt:lpstr>
      <vt:lpstr>Recommendations</vt:lpstr>
      <vt:lpstr>Recommendations</vt:lpstr>
      <vt:lpstr>Recommendations</vt:lpstr>
      <vt:lpstr>Recommendations</vt:lpstr>
      <vt:lpstr>Thank You For Your Attention!</vt:lpstr>
    </vt:vector>
  </TitlesOfParts>
  <Company>Fundació Eurecat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Plan</dc:title>
  <dc:creator>Joel Aumedes Serrano</dc:creator>
  <cp:revision>1</cp:revision>
  <dcterms:created xsi:type="dcterms:W3CDTF">2023-03-06T09:36:21Z</dcterms:created>
  <dcterms:modified xsi:type="dcterms:W3CDTF">2023-05-31T16:03:46Z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